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6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719B8-BBED-4D5A-8B10-9629FFA1A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Le </a:t>
            </a:r>
            <a:r>
              <a:rPr lang="de-AT" dirty="0" err="1"/>
              <a:t>FranÇais</a:t>
            </a:r>
            <a:r>
              <a:rPr lang="de-AT" dirty="0"/>
              <a:t> en </a:t>
            </a:r>
            <a:r>
              <a:rPr lang="de-AT" dirty="0" err="1"/>
              <a:t>ligne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B926C3-4A96-4F62-AF3E-7BB87D4040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sz="1800" dirty="0"/>
              <a:t>Lerne Französisch auf unserer Homepage</a:t>
            </a:r>
          </a:p>
          <a:p>
            <a:r>
              <a:rPr lang="de-AT" sz="1800" dirty="0"/>
              <a:t>Kostenlos, aber sicher nicht umsonst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500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EAF1D-9111-4199-8D78-EA5F7367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Ich bewege mich – je </a:t>
            </a:r>
            <a:r>
              <a:rPr lang="de-AT" dirty="0" err="1"/>
              <a:t>bouge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5770A2-77B5-44AF-9092-48604F00C9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err="1"/>
              <a:t>Assieds-toi</a:t>
            </a:r>
            <a:r>
              <a:rPr lang="de-AT" dirty="0"/>
              <a:t>!</a:t>
            </a:r>
          </a:p>
          <a:p>
            <a:r>
              <a:rPr lang="de-AT" dirty="0"/>
              <a:t>Je </a:t>
            </a:r>
            <a:r>
              <a:rPr lang="de-AT" dirty="0" err="1"/>
              <a:t>m‘assieds</a:t>
            </a:r>
            <a:r>
              <a:rPr lang="de-AT" dirty="0"/>
              <a:t>.</a:t>
            </a:r>
          </a:p>
          <a:p>
            <a:r>
              <a:rPr lang="de-AT" dirty="0" err="1"/>
              <a:t>Lève-toi</a:t>
            </a:r>
            <a:r>
              <a:rPr lang="de-AT" dirty="0"/>
              <a:t>!</a:t>
            </a:r>
          </a:p>
          <a:p>
            <a:r>
              <a:rPr lang="de-AT" dirty="0"/>
              <a:t>Je </a:t>
            </a:r>
            <a:r>
              <a:rPr lang="de-AT" dirty="0" err="1"/>
              <a:t>me</a:t>
            </a:r>
            <a:r>
              <a:rPr lang="de-AT" dirty="0"/>
              <a:t> </a:t>
            </a:r>
            <a:r>
              <a:rPr lang="de-AT" dirty="0" err="1"/>
              <a:t>lève</a:t>
            </a:r>
            <a:r>
              <a:rPr lang="de-AT" dirty="0"/>
              <a:t>.</a:t>
            </a:r>
          </a:p>
          <a:p>
            <a:r>
              <a:rPr lang="de-AT" dirty="0" err="1"/>
              <a:t>S‘allonger</a:t>
            </a:r>
            <a:endParaRPr lang="de-AT" dirty="0"/>
          </a:p>
          <a:p>
            <a:r>
              <a:rPr lang="de-AT" dirty="0" err="1"/>
              <a:t>Courir</a:t>
            </a:r>
            <a:endParaRPr lang="de-AT" dirty="0"/>
          </a:p>
          <a:p>
            <a:r>
              <a:rPr lang="de-AT" dirty="0" err="1"/>
              <a:t>S‘étirer</a:t>
            </a:r>
            <a:endParaRPr lang="de-AT" dirty="0"/>
          </a:p>
          <a:p>
            <a:r>
              <a:rPr lang="de-AT" dirty="0"/>
              <a:t>Faire des </a:t>
            </a:r>
            <a:r>
              <a:rPr lang="de-AT" dirty="0" err="1"/>
              <a:t>pompes</a:t>
            </a:r>
            <a:endParaRPr lang="de-AT" dirty="0"/>
          </a:p>
          <a:p>
            <a:r>
              <a:rPr lang="de-AT" dirty="0"/>
              <a:t>Faire des </a:t>
            </a:r>
            <a:r>
              <a:rPr lang="de-AT" dirty="0" err="1"/>
              <a:t>squats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BBCC62-2BB9-4D1E-96A7-37945FEEB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2230202"/>
            <a:ext cx="4995332" cy="3649133"/>
          </a:xfrm>
        </p:spPr>
        <p:txBody>
          <a:bodyPr>
            <a:normAutofit lnSpcReduction="10000"/>
          </a:bodyPr>
          <a:lstStyle/>
          <a:p>
            <a:r>
              <a:rPr lang="de-AT" dirty="0"/>
              <a:t>Setz dich hin!</a:t>
            </a:r>
          </a:p>
          <a:p>
            <a:r>
              <a:rPr lang="de-AT" dirty="0"/>
              <a:t>Ich setze mich.</a:t>
            </a:r>
          </a:p>
          <a:p>
            <a:r>
              <a:rPr lang="de-AT" dirty="0"/>
              <a:t>Steh auf!</a:t>
            </a:r>
          </a:p>
          <a:p>
            <a:r>
              <a:rPr lang="de-AT" dirty="0"/>
              <a:t>Ich stehe auf.</a:t>
            </a:r>
          </a:p>
          <a:p>
            <a:r>
              <a:rPr lang="de-AT" dirty="0"/>
              <a:t>Sich hinlegen</a:t>
            </a:r>
          </a:p>
          <a:p>
            <a:r>
              <a:rPr lang="de-AT" dirty="0"/>
              <a:t>Laufen</a:t>
            </a:r>
          </a:p>
          <a:p>
            <a:r>
              <a:rPr lang="de-AT" dirty="0"/>
              <a:t>Sich ausstrecken</a:t>
            </a:r>
          </a:p>
          <a:p>
            <a:r>
              <a:rPr lang="de-AT" dirty="0"/>
              <a:t>Liegestütze machen</a:t>
            </a:r>
          </a:p>
          <a:p>
            <a:r>
              <a:rPr lang="de-AT" dirty="0"/>
              <a:t>Kniebeugen machen</a:t>
            </a:r>
            <a:br>
              <a:rPr lang="de-AT" dirty="0"/>
            </a:br>
            <a:endParaRPr lang="de-AT" dirty="0"/>
          </a:p>
        </p:txBody>
      </p:sp>
      <p:pic>
        <p:nvPicPr>
          <p:cNvPr id="5" name="Le français en ligne_semaine 8">
            <a:hlinkClick r:id="" action="ppaction://media"/>
            <a:extLst>
              <a:ext uri="{FF2B5EF4-FFF2-40B4-BE49-F238E27FC236}">
                <a16:creationId xmlns:a16="http://schemas.microsoft.com/office/drawing/2014/main" id="{A79A2F5C-C54E-43D2-9488-4CF7E6811D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92771" y="34791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3FE7B-ADC0-4B89-AC75-56D1BD46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 </a:t>
            </a:r>
            <a:r>
              <a:rPr lang="de-AT" dirty="0" err="1"/>
              <a:t>gymnastique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CEA4FD-5054-48A4-A039-82B25F3B2B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/>
              <a:t>Faire </a:t>
            </a:r>
            <a:r>
              <a:rPr lang="de-AT" dirty="0" err="1"/>
              <a:t>une</a:t>
            </a:r>
            <a:r>
              <a:rPr lang="de-AT" dirty="0"/>
              <a:t> </a:t>
            </a:r>
            <a:r>
              <a:rPr lang="de-AT" dirty="0" err="1"/>
              <a:t>pirouette</a:t>
            </a:r>
            <a:endParaRPr lang="de-AT" dirty="0"/>
          </a:p>
          <a:p>
            <a:r>
              <a:rPr lang="de-AT" dirty="0"/>
              <a:t>Faire </a:t>
            </a:r>
            <a:r>
              <a:rPr lang="de-AT" dirty="0" err="1"/>
              <a:t>un</a:t>
            </a:r>
            <a:r>
              <a:rPr lang="de-AT" dirty="0"/>
              <a:t> </a:t>
            </a:r>
            <a:r>
              <a:rPr lang="de-AT" dirty="0" err="1"/>
              <a:t>jumping</a:t>
            </a:r>
            <a:r>
              <a:rPr lang="de-AT" dirty="0"/>
              <a:t> </a:t>
            </a:r>
            <a:r>
              <a:rPr lang="de-AT" dirty="0" err="1"/>
              <a:t>jack</a:t>
            </a:r>
            <a:endParaRPr lang="de-AT" dirty="0"/>
          </a:p>
          <a:p>
            <a:r>
              <a:rPr lang="de-AT" dirty="0"/>
              <a:t>Faire des </a:t>
            </a:r>
            <a:r>
              <a:rPr lang="de-AT" dirty="0" err="1"/>
              <a:t>abdominos</a:t>
            </a:r>
            <a:endParaRPr lang="de-AT" dirty="0"/>
          </a:p>
          <a:p>
            <a:r>
              <a:rPr lang="de-AT" dirty="0"/>
              <a:t>Plier le </a:t>
            </a:r>
            <a:r>
              <a:rPr lang="de-AT" dirty="0" err="1"/>
              <a:t>genou</a:t>
            </a:r>
            <a:endParaRPr lang="de-AT" dirty="0"/>
          </a:p>
          <a:p>
            <a:r>
              <a:rPr lang="de-AT" dirty="0" err="1"/>
              <a:t>Respirer</a:t>
            </a:r>
            <a:endParaRPr lang="de-AT" dirty="0"/>
          </a:p>
          <a:p>
            <a:r>
              <a:rPr lang="de-AT" dirty="0"/>
              <a:t>Sauter</a:t>
            </a:r>
          </a:p>
          <a:p>
            <a:r>
              <a:rPr lang="de-AT" dirty="0" err="1"/>
              <a:t>Sautiller</a:t>
            </a:r>
            <a:endParaRPr lang="de-AT" dirty="0"/>
          </a:p>
          <a:p>
            <a:r>
              <a:rPr lang="de-AT" dirty="0" err="1"/>
              <a:t>S‘échauffer</a:t>
            </a:r>
            <a:endParaRPr lang="de-AT" dirty="0"/>
          </a:p>
          <a:p>
            <a:r>
              <a:rPr lang="de-AT" dirty="0" err="1"/>
              <a:t>Tourner</a:t>
            </a:r>
            <a:r>
              <a:rPr lang="de-AT" dirty="0"/>
              <a:t> la </a:t>
            </a:r>
            <a:r>
              <a:rPr lang="de-AT" dirty="0" err="1"/>
              <a:t>tête</a:t>
            </a:r>
            <a:endParaRPr lang="de-AT" dirty="0"/>
          </a:p>
          <a:p>
            <a:r>
              <a:rPr lang="de-AT" dirty="0" err="1"/>
              <a:t>Tourner</a:t>
            </a:r>
            <a:r>
              <a:rPr lang="de-AT" dirty="0"/>
              <a:t> </a:t>
            </a:r>
            <a:r>
              <a:rPr lang="de-AT" dirty="0" err="1"/>
              <a:t>sur</a:t>
            </a:r>
            <a:r>
              <a:rPr lang="de-AT" dirty="0"/>
              <a:t> </a:t>
            </a:r>
            <a:r>
              <a:rPr lang="de-AT" dirty="0" err="1"/>
              <a:t>soi</a:t>
            </a:r>
            <a:endParaRPr lang="de-AT" dirty="0"/>
          </a:p>
          <a:p>
            <a:r>
              <a:rPr lang="de-AT" dirty="0"/>
              <a:t>Ne </a:t>
            </a:r>
            <a:r>
              <a:rPr lang="de-AT" dirty="0" err="1"/>
              <a:t>bouge</a:t>
            </a:r>
            <a:r>
              <a:rPr lang="de-AT" dirty="0"/>
              <a:t> </a:t>
            </a:r>
            <a:r>
              <a:rPr lang="de-AT" dirty="0" err="1"/>
              <a:t>pas</a:t>
            </a:r>
            <a:r>
              <a:rPr lang="de-AT" dirty="0"/>
              <a:t>!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FA84FB-6861-442D-AB3E-A6074B7E4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2186134"/>
            <a:ext cx="4995332" cy="3649133"/>
          </a:xfrm>
        </p:spPr>
        <p:txBody>
          <a:bodyPr>
            <a:normAutofit fontScale="92500" lnSpcReduction="20000"/>
          </a:bodyPr>
          <a:lstStyle/>
          <a:p>
            <a:r>
              <a:rPr lang="de-AT" dirty="0"/>
              <a:t>Eine Pirouette machen</a:t>
            </a:r>
          </a:p>
          <a:p>
            <a:r>
              <a:rPr lang="de-AT" dirty="0"/>
              <a:t>Einen Hampelmann machen</a:t>
            </a:r>
          </a:p>
          <a:p>
            <a:r>
              <a:rPr lang="de-AT" dirty="0"/>
              <a:t>Sit-ups machen</a:t>
            </a:r>
          </a:p>
          <a:p>
            <a:r>
              <a:rPr lang="de-AT" dirty="0"/>
              <a:t>Das Knie beugen</a:t>
            </a:r>
          </a:p>
          <a:p>
            <a:r>
              <a:rPr lang="de-AT" dirty="0"/>
              <a:t>Atmen</a:t>
            </a:r>
          </a:p>
          <a:p>
            <a:r>
              <a:rPr lang="de-AT" dirty="0"/>
              <a:t>Springen</a:t>
            </a:r>
          </a:p>
          <a:p>
            <a:r>
              <a:rPr lang="de-AT" dirty="0"/>
              <a:t>Hüpfen</a:t>
            </a:r>
          </a:p>
          <a:p>
            <a:r>
              <a:rPr lang="de-AT" dirty="0"/>
              <a:t>Sich aufwärmen</a:t>
            </a:r>
          </a:p>
          <a:p>
            <a:r>
              <a:rPr lang="de-AT" dirty="0"/>
              <a:t>Den Kopf drehen</a:t>
            </a:r>
          </a:p>
          <a:p>
            <a:r>
              <a:rPr lang="de-AT" dirty="0"/>
              <a:t>Sich (um die eigene Achse) drehen</a:t>
            </a:r>
          </a:p>
          <a:p>
            <a:r>
              <a:rPr lang="de-AT" dirty="0"/>
              <a:t>Beweg dich nicht!</a:t>
            </a:r>
          </a:p>
        </p:txBody>
      </p:sp>
      <p:pic>
        <p:nvPicPr>
          <p:cNvPr id="5" name="Le français en ligne_semaine 8">
            <a:hlinkClick r:id="" action="ppaction://media"/>
            <a:extLst>
              <a:ext uri="{FF2B5EF4-FFF2-40B4-BE49-F238E27FC236}">
                <a16:creationId xmlns:a16="http://schemas.microsoft.com/office/drawing/2014/main" id="{470B9983-91C5-4CB2-99B9-DB12D37439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44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75817" y="34791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22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38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TM03457452[[fn=Himmel]]</Template>
  <TotalTime>0</TotalTime>
  <Words>134</Words>
  <Application>Microsoft Office PowerPoint</Application>
  <PresentationFormat>Breitbild</PresentationFormat>
  <Paragraphs>45</Paragraphs>
  <Slides>3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Himmel</vt:lpstr>
      <vt:lpstr>Le FranÇais en ligne</vt:lpstr>
      <vt:lpstr>Ich bewege mich – je bouge</vt:lpstr>
      <vt:lpstr>La gymnastique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FranÇais en ligne</dc:title>
  <dc:creator>Mag. Mürzl Krista,</dc:creator>
  <cp:lastModifiedBy>Mag. Pinter Josef,</cp:lastModifiedBy>
  <cp:revision>5</cp:revision>
  <dcterms:created xsi:type="dcterms:W3CDTF">2021-05-02T16:47:42Z</dcterms:created>
  <dcterms:modified xsi:type="dcterms:W3CDTF">2021-05-23T08:54:59Z</dcterms:modified>
</cp:coreProperties>
</file>