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>
        <p:scale>
          <a:sx n="60" d="100"/>
          <a:sy n="60" d="100"/>
        </p:scale>
        <p:origin x="-16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719B8-BBED-4D5A-8B10-9629FFA1A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Le </a:t>
            </a:r>
            <a:r>
              <a:rPr lang="de-AT" dirty="0" err="1"/>
              <a:t>FranÇais</a:t>
            </a:r>
            <a:r>
              <a:rPr lang="de-AT" dirty="0"/>
              <a:t> en </a:t>
            </a:r>
            <a:r>
              <a:rPr lang="de-AT" dirty="0" err="1"/>
              <a:t>ligne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B926C3-4A96-4F62-AF3E-7BB87D404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1800" dirty="0"/>
              <a:t>Lerne Französisch auf unserer Homepage</a:t>
            </a:r>
          </a:p>
          <a:p>
            <a:r>
              <a:rPr lang="de-AT" sz="1800" dirty="0"/>
              <a:t>Kostenlos, aber sicher nicht umsonst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500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E4DB1-B351-4FF3-8E00-6F1DC94B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Les</a:t>
            </a:r>
            <a:r>
              <a:rPr lang="de-AT" dirty="0"/>
              <a:t> </a:t>
            </a:r>
            <a:r>
              <a:rPr lang="de-AT" dirty="0" err="1"/>
              <a:t>nombres</a:t>
            </a:r>
            <a:r>
              <a:rPr lang="de-AT" dirty="0"/>
              <a:t> – die Zahlen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7B6E8B-AE05-41A3-B181-3E4AE4E0C2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err="1"/>
              <a:t>un</a:t>
            </a:r>
            <a:endParaRPr lang="de-AT" dirty="0"/>
          </a:p>
          <a:p>
            <a:r>
              <a:rPr lang="de-AT" dirty="0"/>
              <a:t>deux</a:t>
            </a:r>
          </a:p>
          <a:p>
            <a:r>
              <a:rPr lang="de-AT" dirty="0" err="1"/>
              <a:t>trois</a:t>
            </a:r>
            <a:endParaRPr lang="de-AT" dirty="0"/>
          </a:p>
          <a:p>
            <a:r>
              <a:rPr lang="de-AT" dirty="0" err="1"/>
              <a:t>quatre</a:t>
            </a:r>
            <a:endParaRPr lang="de-AT" dirty="0"/>
          </a:p>
          <a:p>
            <a:r>
              <a:rPr lang="de-AT" dirty="0" err="1"/>
              <a:t>cinq</a:t>
            </a:r>
            <a:endParaRPr lang="de-AT" dirty="0"/>
          </a:p>
          <a:p>
            <a:r>
              <a:rPr lang="de-AT" dirty="0" err="1"/>
              <a:t>six</a:t>
            </a:r>
            <a:endParaRPr lang="de-AT" dirty="0"/>
          </a:p>
          <a:p>
            <a:r>
              <a:rPr lang="de-AT" dirty="0" err="1"/>
              <a:t>sept</a:t>
            </a:r>
            <a:endParaRPr lang="de-AT" dirty="0"/>
          </a:p>
          <a:p>
            <a:r>
              <a:rPr lang="de-AT" dirty="0" err="1"/>
              <a:t>huit</a:t>
            </a:r>
            <a:endParaRPr lang="de-AT" dirty="0"/>
          </a:p>
          <a:p>
            <a:r>
              <a:rPr lang="de-AT" dirty="0" err="1"/>
              <a:t>neuf</a:t>
            </a:r>
            <a:endParaRPr lang="de-AT" dirty="0"/>
          </a:p>
          <a:p>
            <a:r>
              <a:rPr lang="de-AT" dirty="0"/>
              <a:t>dix</a:t>
            </a:r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98B908-0F33-4BDA-AC3F-D83DFACEE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1941345"/>
            <a:ext cx="4995332" cy="3649133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eins</a:t>
            </a:r>
          </a:p>
          <a:p>
            <a:r>
              <a:rPr lang="de-AT" dirty="0"/>
              <a:t>zwei</a:t>
            </a:r>
          </a:p>
          <a:p>
            <a:r>
              <a:rPr lang="de-AT" dirty="0"/>
              <a:t>drei</a:t>
            </a:r>
          </a:p>
          <a:p>
            <a:r>
              <a:rPr lang="de-AT" dirty="0"/>
              <a:t>vier</a:t>
            </a:r>
          </a:p>
          <a:p>
            <a:r>
              <a:rPr lang="de-AT" dirty="0"/>
              <a:t>fünf</a:t>
            </a:r>
          </a:p>
          <a:p>
            <a:r>
              <a:rPr lang="de-AT" dirty="0"/>
              <a:t>sechs</a:t>
            </a:r>
          </a:p>
          <a:p>
            <a:r>
              <a:rPr lang="de-AT" dirty="0"/>
              <a:t>sieben</a:t>
            </a:r>
          </a:p>
          <a:p>
            <a:r>
              <a:rPr lang="de-AT" dirty="0"/>
              <a:t>acht</a:t>
            </a:r>
          </a:p>
          <a:p>
            <a:r>
              <a:rPr lang="de-AT" dirty="0"/>
              <a:t>neun</a:t>
            </a:r>
          </a:p>
          <a:p>
            <a:r>
              <a:rPr lang="de-AT" dirty="0"/>
              <a:t>zehn</a:t>
            </a:r>
          </a:p>
        </p:txBody>
      </p:sp>
      <p:pic>
        <p:nvPicPr>
          <p:cNvPr id="5" name="Vocaroo_Le français en ligne_5">
            <a:hlinkClick r:id="" action="ppaction://media"/>
            <a:extLst>
              <a:ext uri="{FF2B5EF4-FFF2-40B4-BE49-F238E27FC236}">
                <a16:creationId xmlns:a16="http://schemas.microsoft.com/office/drawing/2014/main" id="{C11C763F-BCD6-4ACC-BD40-2F9D44B06F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14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3352" y="33024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20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2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6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25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4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26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4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4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2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81A1E-B6AC-4D3E-A3DC-1793E75F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Les</a:t>
            </a:r>
            <a:r>
              <a:rPr lang="de-AT" dirty="0"/>
              <a:t>  </a:t>
            </a:r>
            <a:r>
              <a:rPr lang="de-AT" dirty="0" err="1"/>
              <a:t>mois</a:t>
            </a:r>
            <a:r>
              <a:rPr lang="de-AT" dirty="0"/>
              <a:t> – die Monate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E440E-639A-400E-B0AF-32D06E3B5C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dirty="0" err="1"/>
              <a:t>janvier</a:t>
            </a:r>
            <a:endParaRPr lang="de-AT" dirty="0"/>
          </a:p>
          <a:p>
            <a:r>
              <a:rPr lang="de-AT" dirty="0" err="1"/>
              <a:t>février</a:t>
            </a:r>
            <a:endParaRPr lang="de-AT" dirty="0"/>
          </a:p>
          <a:p>
            <a:r>
              <a:rPr lang="de-AT" dirty="0" err="1"/>
              <a:t>mars</a:t>
            </a:r>
            <a:endParaRPr lang="de-AT" dirty="0"/>
          </a:p>
          <a:p>
            <a:r>
              <a:rPr lang="de-AT" dirty="0" err="1"/>
              <a:t>avril</a:t>
            </a:r>
            <a:endParaRPr lang="de-AT" dirty="0"/>
          </a:p>
          <a:p>
            <a:r>
              <a:rPr lang="de-AT" dirty="0" err="1"/>
              <a:t>mai</a:t>
            </a:r>
            <a:endParaRPr lang="de-AT" dirty="0"/>
          </a:p>
          <a:p>
            <a:r>
              <a:rPr lang="de-AT" dirty="0" err="1"/>
              <a:t>juin</a:t>
            </a:r>
            <a:endParaRPr lang="de-AT" dirty="0"/>
          </a:p>
          <a:p>
            <a:r>
              <a:rPr lang="de-AT" dirty="0" err="1"/>
              <a:t>juillet</a:t>
            </a:r>
            <a:endParaRPr lang="de-AT" dirty="0"/>
          </a:p>
          <a:p>
            <a:r>
              <a:rPr lang="de-AT" dirty="0" err="1"/>
              <a:t>août</a:t>
            </a:r>
            <a:endParaRPr lang="de-AT" dirty="0"/>
          </a:p>
          <a:p>
            <a:r>
              <a:rPr lang="de-AT" dirty="0" err="1"/>
              <a:t>septembre</a:t>
            </a:r>
            <a:endParaRPr lang="de-AT" dirty="0"/>
          </a:p>
          <a:p>
            <a:r>
              <a:rPr lang="de-AT" dirty="0" err="1"/>
              <a:t>octobre</a:t>
            </a:r>
            <a:endParaRPr lang="de-AT" dirty="0"/>
          </a:p>
          <a:p>
            <a:r>
              <a:rPr lang="de-AT" dirty="0" err="1"/>
              <a:t>novembre</a:t>
            </a:r>
            <a:endParaRPr lang="de-AT" dirty="0"/>
          </a:p>
          <a:p>
            <a:r>
              <a:rPr lang="de-AT" dirty="0" err="1"/>
              <a:t>décembre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7E0377-476A-487D-A242-E50E297F4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1974799"/>
            <a:ext cx="4995332" cy="3649133"/>
          </a:xfrm>
        </p:spPr>
        <p:txBody>
          <a:bodyPr>
            <a:normAutofit fontScale="70000" lnSpcReduction="20000"/>
          </a:bodyPr>
          <a:lstStyle/>
          <a:p>
            <a:r>
              <a:rPr lang="de-AT" dirty="0"/>
              <a:t>Jänner</a:t>
            </a:r>
          </a:p>
          <a:p>
            <a:r>
              <a:rPr lang="de-AT" dirty="0"/>
              <a:t>Februar</a:t>
            </a:r>
          </a:p>
          <a:p>
            <a:r>
              <a:rPr lang="de-AT" dirty="0"/>
              <a:t>März</a:t>
            </a:r>
          </a:p>
          <a:p>
            <a:r>
              <a:rPr lang="de-AT" dirty="0"/>
              <a:t>April</a:t>
            </a:r>
          </a:p>
          <a:p>
            <a:r>
              <a:rPr lang="de-AT" dirty="0"/>
              <a:t>Mai </a:t>
            </a:r>
          </a:p>
          <a:p>
            <a:r>
              <a:rPr lang="de-AT" dirty="0"/>
              <a:t>Juni</a:t>
            </a:r>
          </a:p>
          <a:p>
            <a:r>
              <a:rPr lang="de-AT" dirty="0"/>
              <a:t>Juli</a:t>
            </a:r>
          </a:p>
          <a:p>
            <a:r>
              <a:rPr lang="de-AT" dirty="0"/>
              <a:t>August</a:t>
            </a:r>
          </a:p>
          <a:p>
            <a:r>
              <a:rPr lang="de-AT" dirty="0"/>
              <a:t>September</a:t>
            </a:r>
          </a:p>
          <a:p>
            <a:r>
              <a:rPr lang="de-AT" dirty="0"/>
              <a:t>Oktober</a:t>
            </a:r>
          </a:p>
          <a:p>
            <a:r>
              <a:rPr lang="de-AT" dirty="0"/>
              <a:t>November</a:t>
            </a:r>
          </a:p>
          <a:p>
            <a:r>
              <a:rPr lang="de-AT" dirty="0"/>
              <a:t>Dezember</a:t>
            </a:r>
          </a:p>
          <a:p>
            <a:endParaRPr lang="de-AT" dirty="0"/>
          </a:p>
        </p:txBody>
      </p:sp>
      <p:pic>
        <p:nvPicPr>
          <p:cNvPr id="5" name="Vocaroo_Le français en ligne_5">
            <a:hlinkClick r:id="" action="ppaction://media"/>
            <a:extLst>
              <a:ext uri="{FF2B5EF4-FFF2-40B4-BE49-F238E27FC236}">
                <a16:creationId xmlns:a16="http://schemas.microsoft.com/office/drawing/2014/main" id="{0DE6CA57-08A2-42E1-85FB-97A29D0E57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499" end="215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3352" y="33024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0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5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27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3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3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35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1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38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9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9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9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A4B26-AA53-411B-B3C8-1D55B295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L‘anniversaire</a:t>
            </a:r>
            <a:r>
              <a:rPr lang="de-AT" dirty="0"/>
              <a:t> – Der Geburtstag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2BB530-5005-4857-B174-7140911A91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Mon </a:t>
            </a:r>
            <a:r>
              <a:rPr lang="de-AT" dirty="0" err="1"/>
              <a:t>anniversaire</a:t>
            </a:r>
            <a:r>
              <a:rPr lang="de-AT" dirty="0"/>
              <a:t>, c‘est…</a:t>
            </a:r>
          </a:p>
          <a:p>
            <a:r>
              <a:rPr lang="de-AT" dirty="0"/>
              <a:t>le </a:t>
            </a:r>
            <a:r>
              <a:rPr lang="de-AT" dirty="0" err="1"/>
              <a:t>treize</a:t>
            </a:r>
            <a:r>
              <a:rPr lang="de-AT" dirty="0"/>
              <a:t> </a:t>
            </a:r>
            <a:r>
              <a:rPr lang="de-AT" dirty="0" err="1"/>
              <a:t>janvier</a:t>
            </a:r>
            <a:endParaRPr lang="de-AT" dirty="0"/>
          </a:p>
          <a:p>
            <a:r>
              <a:rPr lang="de-AT" dirty="0"/>
              <a:t>le </a:t>
            </a:r>
            <a:r>
              <a:rPr lang="de-AT" dirty="0" err="1"/>
              <a:t>vingt-cinq</a:t>
            </a:r>
            <a:r>
              <a:rPr lang="de-AT" dirty="0"/>
              <a:t> </a:t>
            </a:r>
            <a:r>
              <a:rPr lang="de-AT" dirty="0" err="1"/>
              <a:t>juillet</a:t>
            </a:r>
            <a:r>
              <a:rPr lang="de-AT" dirty="0"/>
              <a:t>.</a:t>
            </a:r>
          </a:p>
          <a:p>
            <a:r>
              <a:rPr lang="de-AT" dirty="0"/>
              <a:t>le </a:t>
            </a:r>
            <a:r>
              <a:rPr lang="de-AT" dirty="0" err="1"/>
              <a:t>premier</a:t>
            </a:r>
            <a:r>
              <a:rPr lang="de-AT" dirty="0"/>
              <a:t> </a:t>
            </a:r>
            <a:r>
              <a:rPr lang="de-AT" dirty="0" err="1"/>
              <a:t>mai</a:t>
            </a:r>
            <a:r>
              <a:rPr lang="de-AT" dirty="0"/>
              <a:t>.</a:t>
            </a:r>
          </a:p>
          <a:p>
            <a:r>
              <a:rPr lang="de-AT" dirty="0"/>
              <a:t>en </a:t>
            </a:r>
            <a:r>
              <a:rPr lang="de-AT" dirty="0" err="1"/>
              <a:t>juin</a:t>
            </a:r>
            <a:endParaRPr lang="de-AT" dirty="0"/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D1DBE4-E3DE-4528-BE43-02160D223B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Mein Geburtstag ist am….</a:t>
            </a:r>
          </a:p>
          <a:p>
            <a:r>
              <a:rPr lang="de-AT" dirty="0"/>
              <a:t>Am 13. Jänner</a:t>
            </a:r>
          </a:p>
          <a:p>
            <a:r>
              <a:rPr lang="de-AT" dirty="0"/>
              <a:t>Am 25. Juli</a:t>
            </a:r>
          </a:p>
          <a:p>
            <a:r>
              <a:rPr lang="de-AT" dirty="0"/>
              <a:t>Am ersten Mai</a:t>
            </a:r>
          </a:p>
          <a:p>
            <a:r>
              <a:rPr lang="de-AT" dirty="0"/>
              <a:t>im Juni</a:t>
            </a:r>
          </a:p>
          <a:p>
            <a:endParaRPr lang="de-AT" dirty="0"/>
          </a:p>
        </p:txBody>
      </p:sp>
      <p:pic>
        <p:nvPicPr>
          <p:cNvPr id="5" name="Vocaroo_Le français en ligne_5">
            <a:hlinkClick r:id="" action="ppaction://media"/>
            <a:extLst>
              <a:ext uri="{FF2B5EF4-FFF2-40B4-BE49-F238E27FC236}">
                <a16:creationId xmlns:a16="http://schemas.microsoft.com/office/drawing/2014/main" id="{94D6ABDA-78E0-4CF3-A8F7-5E242A3660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834" end="17939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3352" y="33024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9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8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6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8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E7963-9F23-47DA-8BFD-4CC512A2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Les</a:t>
            </a:r>
            <a:r>
              <a:rPr lang="de-AT" dirty="0"/>
              <a:t> </a:t>
            </a:r>
            <a:r>
              <a:rPr lang="de-AT" dirty="0" err="1"/>
              <a:t>nombres</a:t>
            </a:r>
            <a:r>
              <a:rPr lang="de-AT" dirty="0"/>
              <a:t> de 11 - 20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8D5A7F-EB58-4E23-AD10-B20F9A6211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err="1"/>
              <a:t>Onze</a:t>
            </a:r>
            <a:endParaRPr lang="de-AT" dirty="0"/>
          </a:p>
          <a:p>
            <a:r>
              <a:rPr lang="de-AT" dirty="0" err="1"/>
              <a:t>Douze</a:t>
            </a:r>
            <a:endParaRPr lang="de-AT" dirty="0"/>
          </a:p>
          <a:p>
            <a:r>
              <a:rPr lang="de-AT" dirty="0" err="1"/>
              <a:t>Treize</a:t>
            </a:r>
            <a:endParaRPr lang="de-AT" dirty="0"/>
          </a:p>
          <a:p>
            <a:r>
              <a:rPr lang="de-AT" dirty="0" err="1"/>
              <a:t>Quatorze</a:t>
            </a:r>
            <a:endParaRPr lang="de-AT" dirty="0"/>
          </a:p>
          <a:p>
            <a:r>
              <a:rPr lang="de-AT" dirty="0" err="1"/>
              <a:t>Quinze</a:t>
            </a:r>
            <a:endParaRPr lang="de-AT" dirty="0"/>
          </a:p>
          <a:p>
            <a:r>
              <a:rPr lang="de-AT" dirty="0" err="1"/>
              <a:t>Seize</a:t>
            </a:r>
            <a:endParaRPr lang="de-AT" dirty="0"/>
          </a:p>
          <a:p>
            <a:r>
              <a:rPr lang="de-AT" dirty="0"/>
              <a:t>Dix-</a:t>
            </a:r>
            <a:r>
              <a:rPr lang="de-AT" dirty="0" err="1"/>
              <a:t>sept</a:t>
            </a:r>
            <a:endParaRPr lang="de-AT" dirty="0"/>
          </a:p>
          <a:p>
            <a:r>
              <a:rPr lang="de-AT" dirty="0"/>
              <a:t>Dix-</a:t>
            </a:r>
            <a:r>
              <a:rPr lang="de-AT" dirty="0" err="1"/>
              <a:t>huit</a:t>
            </a:r>
            <a:endParaRPr lang="de-AT" dirty="0"/>
          </a:p>
          <a:p>
            <a:r>
              <a:rPr lang="de-AT" dirty="0"/>
              <a:t>Dix-</a:t>
            </a:r>
            <a:r>
              <a:rPr lang="de-AT" dirty="0" err="1"/>
              <a:t>neuf</a:t>
            </a:r>
            <a:endParaRPr lang="de-AT" dirty="0"/>
          </a:p>
          <a:p>
            <a:r>
              <a:rPr lang="de-AT" dirty="0" err="1"/>
              <a:t>vingt</a:t>
            </a:r>
            <a:endParaRPr lang="de-AT" dirty="0"/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299B1-FFF5-4490-B056-EDC5BD9EB3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11</a:t>
            </a:r>
          </a:p>
          <a:p>
            <a:r>
              <a:rPr lang="de-AT" dirty="0"/>
              <a:t>12</a:t>
            </a:r>
          </a:p>
          <a:p>
            <a:r>
              <a:rPr lang="de-AT" dirty="0"/>
              <a:t>13</a:t>
            </a:r>
          </a:p>
          <a:p>
            <a:r>
              <a:rPr lang="de-AT" dirty="0"/>
              <a:t>14</a:t>
            </a:r>
          </a:p>
          <a:p>
            <a:r>
              <a:rPr lang="de-AT" dirty="0"/>
              <a:t>15</a:t>
            </a:r>
          </a:p>
          <a:p>
            <a:r>
              <a:rPr lang="de-AT" dirty="0"/>
              <a:t>16</a:t>
            </a:r>
          </a:p>
          <a:p>
            <a:r>
              <a:rPr lang="de-AT" dirty="0"/>
              <a:t>17</a:t>
            </a:r>
          </a:p>
          <a:p>
            <a:r>
              <a:rPr lang="de-AT" dirty="0"/>
              <a:t>18</a:t>
            </a:r>
          </a:p>
          <a:p>
            <a:r>
              <a:rPr lang="de-AT" dirty="0"/>
              <a:t>19</a:t>
            </a:r>
          </a:p>
          <a:p>
            <a:r>
              <a:rPr lang="de-AT" dirty="0"/>
              <a:t>20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Vocaroo_Le français en ligne_5">
            <a:hlinkClick r:id="" action="ppaction://media"/>
            <a:extLst>
              <a:ext uri="{FF2B5EF4-FFF2-40B4-BE49-F238E27FC236}">
                <a16:creationId xmlns:a16="http://schemas.microsoft.com/office/drawing/2014/main" id="{1DCDA48B-4E28-4228-89E5-2094AA8502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421" end="1297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3352" y="33024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9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01695-7768-46C4-AABB-9FD2AE0B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Les</a:t>
            </a:r>
            <a:r>
              <a:rPr lang="de-AT" dirty="0"/>
              <a:t> </a:t>
            </a:r>
            <a:r>
              <a:rPr lang="de-AT" dirty="0" err="1"/>
              <a:t>nombres</a:t>
            </a:r>
            <a:r>
              <a:rPr lang="de-AT" dirty="0"/>
              <a:t> de 21 À 31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6AA23C-6E19-47C8-90DE-A4807AE3C9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err="1"/>
              <a:t>Vingt</a:t>
            </a:r>
            <a:r>
              <a:rPr lang="de-AT" dirty="0"/>
              <a:t> et </a:t>
            </a:r>
            <a:r>
              <a:rPr lang="de-AT" dirty="0" err="1"/>
              <a:t>un</a:t>
            </a:r>
            <a:endParaRPr lang="de-AT" dirty="0"/>
          </a:p>
          <a:p>
            <a:r>
              <a:rPr lang="de-AT" dirty="0" err="1"/>
              <a:t>Vingt</a:t>
            </a:r>
            <a:r>
              <a:rPr lang="de-AT" dirty="0"/>
              <a:t>-deux</a:t>
            </a:r>
          </a:p>
          <a:p>
            <a:r>
              <a:rPr lang="de-AT" dirty="0" err="1"/>
              <a:t>Vingt-trois</a:t>
            </a:r>
            <a:endParaRPr lang="de-AT" dirty="0"/>
          </a:p>
          <a:p>
            <a:r>
              <a:rPr lang="de-AT" dirty="0" err="1"/>
              <a:t>Vingt-quatre</a:t>
            </a:r>
            <a:endParaRPr lang="de-AT" dirty="0"/>
          </a:p>
          <a:p>
            <a:r>
              <a:rPr lang="de-AT" dirty="0" err="1"/>
              <a:t>Vingt-cinq</a:t>
            </a:r>
            <a:endParaRPr lang="de-AT" dirty="0"/>
          </a:p>
          <a:p>
            <a:r>
              <a:rPr lang="de-AT" dirty="0" err="1"/>
              <a:t>Vingt-six</a:t>
            </a:r>
            <a:endParaRPr lang="de-AT" dirty="0"/>
          </a:p>
          <a:p>
            <a:r>
              <a:rPr lang="de-AT" dirty="0" err="1"/>
              <a:t>Vingt-sept</a:t>
            </a:r>
            <a:endParaRPr lang="de-AT" dirty="0"/>
          </a:p>
          <a:p>
            <a:r>
              <a:rPr lang="de-AT" dirty="0" err="1"/>
              <a:t>Vingt-huit</a:t>
            </a:r>
            <a:endParaRPr lang="de-AT" dirty="0"/>
          </a:p>
          <a:p>
            <a:r>
              <a:rPr lang="de-AT" dirty="0" err="1"/>
              <a:t>Vingt-neuf</a:t>
            </a:r>
            <a:endParaRPr lang="de-AT" dirty="0"/>
          </a:p>
          <a:p>
            <a:r>
              <a:rPr lang="de-AT" dirty="0" err="1"/>
              <a:t>Trente</a:t>
            </a:r>
            <a:endParaRPr lang="de-AT" dirty="0"/>
          </a:p>
          <a:p>
            <a:r>
              <a:rPr lang="de-AT" dirty="0" err="1"/>
              <a:t>Trente</a:t>
            </a:r>
            <a:r>
              <a:rPr lang="de-AT" dirty="0"/>
              <a:t> et </a:t>
            </a:r>
            <a:r>
              <a:rPr lang="de-AT" dirty="0" err="1"/>
              <a:t>un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5D565D-5BD7-4763-9195-1C8A5697F8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21</a:t>
            </a:r>
          </a:p>
          <a:p>
            <a:r>
              <a:rPr lang="de-AT" dirty="0"/>
              <a:t>22</a:t>
            </a:r>
          </a:p>
          <a:p>
            <a:r>
              <a:rPr lang="de-AT" dirty="0"/>
              <a:t>23</a:t>
            </a:r>
          </a:p>
          <a:p>
            <a:r>
              <a:rPr lang="de-AT" dirty="0"/>
              <a:t>24</a:t>
            </a:r>
          </a:p>
          <a:p>
            <a:r>
              <a:rPr lang="de-AT" dirty="0"/>
              <a:t>25</a:t>
            </a:r>
          </a:p>
          <a:p>
            <a:r>
              <a:rPr lang="de-AT" dirty="0"/>
              <a:t>26</a:t>
            </a:r>
          </a:p>
          <a:p>
            <a:r>
              <a:rPr lang="de-AT" dirty="0"/>
              <a:t>27</a:t>
            </a:r>
          </a:p>
          <a:p>
            <a:r>
              <a:rPr lang="de-AT" dirty="0"/>
              <a:t>28</a:t>
            </a:r>
          </a:p>
          <a:p>
            <a:r>
              <a:rPr lang="de-AT" dirty="0"/>
              <a:t>29</a:t>
            </a:r>
          </a:p>
          <a:p>
            <a:r>
              <a:rPr lang="de-AT" dirty="0"/>
              <a:t>30</a:t>
            </a:r>
          </a:p>
          <a:p>
            <a:r>
              <a:rPr lang="de-AT" dirty="0"/>
              <a:t>31</a:t>
            </a:r>
          </a:p>
        </p:txBody>
      </p:sp>
      <p:pic>
        <p:nvPicPr>
          <p:cNvPr id="5" name="Vocaroo_Le français en ligne_5">
            <a:hlinkClick r:id="" action="ppaction://media"/>
            <a:extLst>
              <a:ext uri="{FF2B5EF4-FFF2-40B4-BE49-F238E27FC236}">
                <a16:creationId xmlns:a16="http://schemas.microsoft.com/office/drawing/2014/main" id="{90C892AD-D65C-4BE7-9E96-B4A225B44E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000" end="6742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3352" y="33024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35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37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57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95532-4B2A-4B7B-A566-11673E1D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Les</a:t>
            </a:r>
            <a:r>
              <a:rPr lang="de-AT" dirty="0"/>
              <a:t> </a:t>
            </a:r>
            <a:r>
              <a:rPr lang="de-AT" dirty="0" err="1"/>
              <a:t>saisons</a:t>
            </a:r>
            <a:r>
              <a:rPr lang="de-AT" dirty="0"/>
              <a:t> – die </a:t>
            </a:r>
            <a:r>
              <a:rPr lang="de-AT" dirty="0" err="1"/>
              <a:t>jahreszeiten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9ADF1F-FDAC-4DBE-BF33-B7BD7722F5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En </a:t>
            </a:r>
            <a:r>
              <a:rPr lang="de-AT" dirty="0" err="1"/>
              <a:t>hiver</a:t>
            </a:r>
            <a:endParaRPr lang="de-AT" dirty="0"/>
          </a:p>
          <a:p>
            <a:r>
              <a:rPr lang="de-AT" dirty="0"/>
              <a:t>Au </a:t>
            </a:r>
            <a:r>
              <a:rPr lang="de-AT" dirty="0" err="1"/>
              <a:t>printemps</a:t>
            </a:r>
            <a:endParaRPr lang="de-AT" dirty="0"/>
          </a:p>
          <a:p>
            <a:r>
              <a:rPr lang="de-AT" dirty="0"/>
              <a:t>En </a:t>
            </a:r>
            <a:r>
              <a:rPr lang="de-AT" dirty="0" err="1"/>
              <a:t>été</a:t>
            </a:r>
            <a:endParaRPr lang="de-AT" dirty="0"/>
          </a:p>
          <a:p>
            <a:r>
              <a:rPr lang="de-AT" dirty="0"/>
              <a:t>En </a:t>
            </a:r>
            <a:r>
              <a:rPr lang="de-AT" dirty="0" err="1"/>
              <a:t>automne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29834C-7B78-458F-B611-41E3B743C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262" y="1897518"/>
            <a:ext cx="4995332" cy="3649133"/>
          </a:xfrm>
        </p:spPr>
        <p:txBody>
          <a:bodyPr/>
          <a:lstStyle/>
          <a:p>
            <a:endParaRPr lang="de-AT" dirty="0"/>
          </a:p>
          <a:p>
            <a:r>
              <a:rPr lang="de-AT" dirty="0"/>
              <a:t>Im Winter</a:t>
            </a:r>
          </a:p>
          <a:p>
            <a:r>
              <a:rPr lang="de-AT" dirty="0"/>
              <a:t>Im Frühling</a:t>
            </a:r>
          </a:p>
          <a:p>
            <a:r>
              <a:rPr lang="de-AT" dirty="0"/>
              <a:t>Im Sommer</a:t>
            </a:r>
          </a:p>
          <a:p>
            <a:r>
              <a:rPr lang="de-AT" dirty="0"/>
              <a:t>Im Herbst</a:t>
            </a:r>
          </a:p>
        </p:txBody>
      </p:sp>
      <p:pic>
        <p:nvPicPr>
          <p:cNvPr id="5" name="Vocaroo_Le français en ligne_5">
            <a:hlinkClick r:id="" action="ppaction://media"/>
            <a:extLst>
              <a:ext uri="{FF2B5EF4-FFF2-40B4-BE49-F238E27FC236}">
                <a16:creationId xmlns:a16="http://schemas.microsoft.com/office/drawing/2014/main" id="{246F24B1-BBD0-4BE0-A65F-36227D56BE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6533" end="4444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3352" y="33024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83423-A6F9-411E-84D9-796690D9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Les</a:t>
            </a:r>
            <a:r>
              <a:rPr lang="de-AT" dirty="0"/>
              <a:t> </a:t>
            </a:r>
            <a:r>
              <a:rPr lang="de-AT" dirty="0" err="1"/>
              <a:t>activités</a:t>
            </a:r>
            <a:r>
              <a:rPr lang="de-AT" dirty="0"/>
              <a:t> et </a:t>
            </a:r>
            <a:r>
              <a:rPr lang="de-AT" dirty="0" err="1"/>
              <a:t>les</a:t>
            </a:r>
            <a:r>
              <a:rPr lang="de-AT" dirty="0"/>
              <a:t> </a:t>
            </a:r>
            <a:r>
              <a:rPr lang="de-AT" dirty="0" err="1"/>
              <a:t>saisons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09E2DB-1A1B-4432-B84A-CD3BA3C39C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En </a:t>
            </a:r>
            <a:r>
              <a:rPr lang="de-AT" dirty="0" err="1"/>
              <a:t>hiver</a:t>
            </a:r>
            <a:r>
              <a:rPr lang="de-AT" dirty="0"/>
              <a:t>, je </a:t>
            </a:r>
            <a:r>
              <a:rPr lang="de-AT" dirty="0" err="1"/>
              <a:t>fais</a:t>
            </a:r>
            <a:r>
              <a:rPr lang="de-AT" dirty="0"/>
              <a:t> du </a:t>
            </a:r>
            <a:r>
              <a:rPr lang="de-AT" dirty="0" err="1"/>
              <a:t>ski</a:t>
            </a:r>
            <a:r>
              <a:rPr lang="de-AT" dirty="0"/>
              <a:t>.</a:t>
            </a:r>
          </a:p>
          <a:p>
            <a:r>
              <a:rPr lang="de-AT" dirty="0"/>
              <a:t>Au </a:t>
            </a:r>
            <a:r>
              <a:rPr lang="de-AT" dirty="0" err="1"/>
              <a:t>printemps</a:t>
            </a:r>
            <a:r>
              <a:rPr lang="de-AT" dirty="0"/>
              <a:t>, je </a:t>
            </a:r>
            <a:r>
              <a:rPr lang="de-AT" dirty="0" err="1"/>
              <a:t>fais</a:t>
            </a:r>
            <a:r>
              <a:rPr lang="de-AT" dirty="0"/>
              <a:t> du </a:t>
            </a:r>
            <a:r>
              <a:rPr lang="de-AT" dirty="0" err="1"/>
              <a:t>vélo</a:t>
            </a:r>
            <a:r>
              <a:rPr lang="de-AT" dirty="0"/>
              <a:t>.</a:t>
            </a:r>
          </a:p>
          <a:p>
            <a:r>
              <a:rPr lang="de-AT" dirty="0"/>
              <a:t>En </a:t>
            </a:r>
            <a:r>
              <a:rPr lang="de-AT" dirty="0" err="1"/>
              <a:t>été</a:t>
            </a:r>
            <a:r>
              <a:rPr lang="de-AT" dirty="0"/>
              <a:t>, je </a:t>
            </a:r>
            <a:r>
              <a:rPr lang="de-AT" dirty="0" err="1"/>
              <a:t>fais</a:t>
            </a:r>
            <a:r>
              <a:rPr lang="de-AT" dirty="0"/>
              <a:t> de la </a:t>
            </a:r>
            <a:r>
              <a:rPr lang="de-AT" dirty="0" err="1"/>
              <a:t>natation</a:t>
            </a:r>
            <a:r>
              <a:rPr lang="de-AT" dirty="0"/>
              <a:t>.</a:t>
            </a:r>
          </a:p>
          <a:p>
            <a:r>
              <a:rPr lang="de-AT" dirty="0"/>
              <a:t>En </a:t>
            </a:r>
            <a:r>
              <a:rPr lang="de-AT" dirty="0" err="1"/>
              <a:t>automne</a:t>
            </a:r>
            <a:r>
              <a:rPr lang="de-AT" dirty="0"/>
              <a:t> , je </a:t>
            </a:r>
            <a:r>
              <a:rPr lang="de-AT" dirty="0" err="1"/>
              <a:t>fais</a:t>
            </a:r>
            <a:r>
              <a:rPr lang="de-AT" dirty="0"/>
              <a:t> de </a:t>
            </a:r>
            <a:r>
              <a:rPr lang="de-AT" dirty="0" err="1"/>
              <a:t>l‘équitation</a:t>
            </a:r>
            <a:r>
              <a:rPr lang="de-AT" dirty="0"/>
              <a:t>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1B5BE9-898B-484F-89AE-8E0A0E5A79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Im Winter fahre ich Schi.</a:t>
            </a:r>
          </a:p>
          <a:p>
            <a:r>
              <a:rPr lang="de-AT" dirty="0"/>
              <a:t>Im Frühling fahre ich Rad.</a:t>
            </a:r>
          </a:p>
          <a:p>
            <a:r>
              <a:rPr lang="de-AT" dirty="0"/>
              <a:t>Im Sommer gehe ich schwimmen.</a:t>
            </a:r>
          </a:p>
          <a:p>
            <a:r>
              <a:rPr lang="de-AT" dirty="0"/>
              <a:t>Im Herbst gehe ich reiten.</a:t>
            </a:r>
          </a:p>
        </p:txBody>
      </p:sp>
      <p:pic>
        <p:nvPicPr>
          <p:cNvPr id="5" name="Vocaroo_Le français en ligne_5">
            <a:hlinkClick r:id="" action="ppaction://media"/>
            <a:extLst>
              <a:ext uri="{FF2B5EF4-FFF2-40B4-BE49-F238E27FC236}">
                <a16:creationId xmlns:a16="http://schemas.microsoft.com/office/drawing/2014/main" id="{5E0DE008-17A6-480D-A4C6-894F6A2230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513" end="3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3352" y="33024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6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6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6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30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EC5AAF5AC36D4DA97FCEFB33B37559" ma:contentTypeVersion="13" ma:contentTypeDescription="Ein neues Dokument erstellen." ma:contentTypeScope="" ma:versionID="1b6b88bb5af0cfc25dc1eb1121e26530">
  <xsd:schema xmlns:xsd="http://www.w3.org/2001/XMLSchema" xmlns:xs="http://www.w3.org/2001/XMLSchema" xmlns:p="http://schemas.microsoft.com/office/2006/metadata/properties" xmlns:ns3="9923f9d3-96ac-4649-813d-b6a806bbe745" xmlns:ns4="5e12554d-0584-4e4d-91b8-701594efa369" targetNamespace="http://schemas.microsoft.com/office/2006/metadata/properties" ma:root="true" ma:fieldsID="54daa70aabbe999767011738b62fc00c" ns3:_="" ns4:_="">
    <xsd:import namespace="9923f9d3-96ac-4649-813d-b6a806bbe745"/>
    <xsd:import namespace="5e12554d-0584-4e4d-91b8-701594efa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3f9d3-96ac-4649-813d-b6a806bbe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2554d-0584-4e4d-91b8-701594efa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6209F0-1BC9-4939-BC69-5D69B6A391DA}">
  <ds:schemaRefs>
    <ds:schemaRef ds:uri="http://schemas.openxmlformats.org/package/2006/metadata/core-properties"/>
    <ds:schemaRef ds:uri="http://www.w3.org/XML/1998/namespace"/>
    <ds:schemaRef ds:uri="http://purl.org/dc/terms/"/>
    <ds:schemaRef ds:uri="9923f9d3-96ac-4649-813d-b6a806bbe745"/>
    <ds:schemaRef ds:uri="5e12554d-0584-4e4d-91b8-701594efa36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106AD0-4041-48C9-8E1F-BA792A8AE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9184E-DD24-4C62-8950-FD38E069B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23f9d3-96ac-4649-813d-b6a806bbe745"/>
    <ds:schemaRef ds:uri="5e12554d-0584-4e4d-91b8-701594efa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0</TotalTime>
  <Words>256</Words>
  <Application>Microsoft Office PowerPoint</Application>
  <PresentationFormat>Breitbild</PresentationFormat>
  <Paragraphs>123</Paragraphs>
  <Slides>8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Himmel</vt:lpstr>
      <vt:lpstr>Le FranÇais en ligne</vt:lpstr>
      <vt:lpstr>Les nombres – die Zahlen</vt:lpstr>
      <vt:lpstr>Les  mois – die Monate</vt:lpstr>
      <vt:lpstr>L‘anniversaire – Der Geburtstag</vt:lpstr>
      <vt:lpstr>Les nombres de 11 - 20</vt:lpstr>
      <vt:lpstr>Les nombres de 21 À 31</vt:lpstr>
      <vt:lpstr>Les saisons – die jahreszeiten</vt:lpstr>
      <vt:lpstr>Les activités et les saisons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FranÇais en ligne</dc:title>
  <dc:creator>Mag. Mürzl Krista,</dc:creator>
  <cp:lastModifiedBy>Mag. Pinter Josef,</cp:lastModifiedBy>
  <cp:revision>16</cp:revision>
  <dcterms:created xsi:type="dcterms:W3CDTF">2021-03-16T08:33:11Z</dcterms:created>
  <dcterms:modified xsi:type="dcterms:W3CDTF">2021-04-05T19:38:19Z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0x010100D1EC5AAF5AC36D4DA97FCEFB33B37559</vt:lpwstr>
  </property>
</Properties>
</file>