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0CEFD-9ECB-4137-82DC-E98B7894A0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Le </a:t>
            </a:r>
            <a:r>
              <a:rPr lang="de-AT" dirty="0" err="1"/>
              <a:t>FranÇais</a:t>
            </a:r>
            <a:r>
              <a:rPr lang="de-AT" dirty="0"/>
              <a:t> en </a:t>
            </a:r>
            <a:r>
              <a:rPr lang="de-AT" dirty="0" err="1"/>
              <a:t>ligne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A559EFC-A334-453F-9209-2584E5819B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AT" sz="2400" dirty="0"/>
              <a:t>Lerne Französisch auf unserer Homepage</a:t>
            </a:r>
          </a:p>
          <a:p>
            <a:r>
              <a:rPr lang="de-AT" sz="2400" dirty="0"/>
              <a:t>Kostenlos, aber sicher nicht umsonst</a:t>
            </a:r>
          </a:p>
        </p:txBody>
      </p:sp>
    </p:spTree>
    <p:extLst>
      <p:ext uri="{BB962C8B-B14F-4D97-AF65-F5344CB8AC3E}">
        <p14:creationId xmlns:p14="http://schemas.microsoft.com/office/powerpoint/2010/main" val="1333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ildergebnis für sport">
            <a:extLst>
              <a:ext uri="{FF2B5EF4-FFF2-40B4-BE49-F238E27FC236}">
                <a16:creationId xmlns:a16="http://schemas.microsoft.com/office/drawing/2014/main" id="{C95E2BC0-D7CF-43AE-9C17-4C5850678A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" y="173355"/>
            <a:ext cx="2688590" cy="238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0B1C818-3857-45B8-A199-BAD4678664A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77" y="369570"/>
            <a:ext cx="138112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9300258-F9E9-4339-95D8-0FF1BDABB53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31" y="660082"/>
            <a:ext cx="28479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525034A-ED6B-4F08-AD43-BEECFF1CFD5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4126547"/>
            <a:ext cx="252412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F5BF81-BE19-4867-9668-CD388DE4048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702" y="4236403"/>
            <a:ext cx="1714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Bildergebnis für basketball google bilder">
            <a:extLst>
              <a:ext uri="{FF2B5EF4-FFF2-40B4-BE49-F238E27FC236}">
                <a16:creationId xmlns:a16="http://schemas.microsoft.com/office/drawing/2014/main" id="{582761FD-CE84-4C34-8B30-F115E040A6B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31" y="4248467"/>
            <a:ext cx="2706370" cy="16973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E7B778B-1503-459E-898A-C6F482EE1776}"/>
              </a:ext>
            </a:extLst>
          </p:cNvPr>
          <p:cNvSpPr txBox="1"/>
          <p:nvPr/>
        </p:nvSpPr>
        <p:spPr>
          <a:xfrm>
            <a:off x="1838632" y="274320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Le </a:t>
            </a:r>
            <a:r>
              <a:rPr lang="de-AT" dirty="0" err="1"/>
              <a:t>sport</a:t>
            </a:r>
            <a:endParaRPr lang="de-AT" dirty="0"/>
          </a:p>
          <a:p>
            <a:r>
              <a:rPr lang="de-AT" dirty="0"/>
              <a:t>Der Sport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9BEE8E9-F072-447D-A237-9899DCA0F253}"/>
              </a:ext>
            </a:extLst>
          </p:cNvPr>
          <p:cNvSpPr txBox="1"/>
          <p:nvPr/>
        </p:nvSpPr>
        <p:spPr>
          <a:xfrm>
            <a:off x="5781368" y="2418735"/>
            <a:ext cx="166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Le </a:t>
            </a:r>
            <a:r>
              <a:rPr lang="de-AT" dirty="0" err="1"/>
              <a:t>football</a:t>
            </a:r>
            <a:endParaRPr lang="de-AT" dirty="0"/>
          </a:p>
          <a:p>
            <a:r>
              <a:rPr lang="de-AT" dirty="0"/>
              <a:t>Fußball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750359F-5678-4C8A-A583-5C1380D6BC18}"/>
              </a:ext>
            </a:extLst>
          </p:cNvPr>
          <p:cNvSpPr txBox="1"/>
          <p:nvPr/>
        </p:nvSpPr>
        <p:spPr>
          <a:xfrm>
            <a:off x="10215716" y="2788067"/>
            <a:ext cx="126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Le </a:t>
            </a:r>
            <a:r>
              <a:rPr lang="de-AT" dirty="0" err="1"/>
              <a:t>tennis</a:t>
            </a:r>
            <a:endParaRPr lang="de-AT" dirty="0"/>
          </a:p>
          <a:p>
            <a:r>
              <a:rPr lang="de-AT" dirty="0"/>
              <a:t>Tennis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04EABB8-51C7-41FB-BF24-6A4331DB2AC9}"/>
              </a:ext>
            </a:extLst>
          </p:cNvPr>
          <p:cNvSpPr txBox="1"/>
          <p:nvPr/>
        </p:nvSpPr>
        <p:spPr>
          <a:xfrm>
            <a:off x="806245" y="6096000"/>
            <a:ext cx="184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Le </a:t>
            </a:r>
            <a:r>
              <a:rPr lang="de-AT" dirty="0" err="1"/>
              <a:t>handball</a:t>
            </a:r>
            <a:endParaRPr lang="de-AT" dirty="0"/>
          </a:p>
          <a:p>
            <a:r>
              <a:rPr lang="de-AT" dirty="0"/>
              <a:t>Handball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0C4027A-E81B-4B63-8902-58A95856D03E}"/>
              </a:ext>
            </a:extLst>
          </p:cNvPr>
          <p:cNvSpPr txBox="1"/>
          <p:nvPr/>
        </p:nvSpPr>
        <p:spPr>
          <a:xfrm>
            <a:off x="5624052" y="6096000"/>
            <a:ext cx="184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Le </a:t>
            </a:r>
            <a:r>
              <a:rPr lang="de-AT" dirty="0" err="1"/>
              <a:t>basketball</a:t>
            </a:r>
            <a:endParaRPr lang="de-AT" dirty="0"/>
          </a:p>
          <a:p>
            <a:r>
              <a:rPr lang="de-AT" dirty="0"/>
              <a:t>Basketball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99B0A13-3933-4F17-8BD9-9391A5C777F8}"/>
              </a:ext>
            </a:extLst>
          </p:cNvPr>
          <p:cNvSpPr txBox="1"/>
          <p:nvPr/>
        </p:nvSpPr>
        <p:spPr>
          <a:xfrm>
            <a:off x="9930581" y="6096000"/>
            <a:ext cx="134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Le </a:t>
            </a:r>
            <a:r>
              <a:rPr lang="de-AT" dirty="0" err="1"/>
              <a:t>volleyball</a:t>
            </a:r>
            <a:endParaRPr lang="de-AT" dirty="0"/>
          </a:p>
          <a:p>
            <a:r>
              <a:rPr lang="de-AT" dirty="0"/>
              <a:t>Volleyball</a:t>
            </a:r>
          </a:p>
        </p:txBody>
      </p:sp>
      <p:pic>
        <p:nvPicPr>
          <p:cNvPr id="10" name="Woche 4; Der Sport">
            <a:hlinkClick r:id="" action="ppaction://media"/>
            <a:extLst>
              <a:ext uri="{FF2B5EF4-FFF2-40B4-BE49-F238E27FC236}">
                <a16:creationId xmlns:a16="http://schemas.microsoft.com/office/drawing/2014/main" id="{F35B6A0B-A30D-4233-AD2C-884E0F280BE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3542.58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802743" y="56424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9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14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19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22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  <p:bldP spid="11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ergebnis für skate">
            <a:extLst>
              <a:ext uri="{FF2B5EF4-FFF2-40B4-BE49-F238E27FC236}">
                <a16:creationId xmlns:a16="http://schemas.microsoft.com/office/drawing/2014/main" id="{3CA04BE6-8311-41DC-AD9B-3C0CAA27012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780732"/>
            <a:ext cx="139065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43EFC73-5838-4ADC-934F-9CFC84E8071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730" y="848676"/>
            <a:ext cx="296227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5E9F7F0-C2CB-47D1-B461-A3021F49C8B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" y="4543743"/>
            <a:ext cx="3000375" cy="153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FB3C877-33B8-477B-B3E3-2BF402FCEE7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378" y="4266248"/>
            <a:ext cx="26574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4178116-EF02-4484-97FB-77FAC47CFE5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230" y="820100"/>
            <a:ext cx="285750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Bildergebnis für snowboard">
            <a:extLst>
              <a:ext uri="{FF2B5EF4-FFF2-40B4-BE49-F238E27FC236}">
                <a16:creationId xmlns:a16="http://schemas.microsoft.com/office/drawing/2014/main" id="{D97A46E6-FEA5-4E1E-945D-27EC52FEFFBE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352" y="848676"/>
            <a:ext cx="139065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F44F715-AC13-421B-BFBB-5B1BF2B22DA9}"/>
              </a:ext>
            </a:extLst>
          </p:cNvPr>
          <p:cNvSpPr txBox="1"/>
          <p:nvPr/>
        </p:nvSpPr>
        <p:spPr>
          <a:xfrm>
            <a:off x="1120346" y="3059668"/>
            <a:ext cx="165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Le skate</a:t>
            </a:r>
          </a:p>
          <a:p>
            <a:r>
              <a:rPr lang="de-AT" dirty="0"/>
              <a:t>Skateboard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26CE63-DBC3-4189-8B9E-8F412CE9C2DA}"/>
              </a:ext>
            </a:extLst>
          </p:cNvPr>
          <p:cNvSpPr txBox="1"/>
          <p:nvPr/>
        </p:nvSpPr>
        <p:spPr>
          <a:xfrm flipH="1">
            <a:off x="6157354" y="2523807"/>
            <a:ext cx="177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Le </a:t>
            </a:r>
            <a:r>
              <a:rPr lang="de-AT" dirty="0" err="1"/>
              <a:t>ski</a:t>
            </a:r>
            <a:endParaRPr lang="de-AT" dirty="0"/>
          </a:p>
          <a:p>
            <a:r>
              <a:rPr lang="de-AT" dirty="0"/>
              <a:t>Schifahren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9F7731B-9EC5-4D20-8ED4-C7295DFB3F2B}"/>
              </a:ext>
            </a:extLst>
          </p:cNvPr>
          <p:cNvSpPr txBox="1"/>
          <p:nvPr/>
        </p:nvSpPr>
        <p:spPr>
          <a:xfrm>
            <a:off x="9304981" y="2708473"/>
            <a:ext cx="177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La </a:t>
            </a:r>
            <a:r>
              <a:rPr lang="de-AT" dirty="0" err="1"/>
              <a:t>danse</a:t>
            </a:r>
            <a:endParaRPr lang="de-AT" dirty="0"/>
          </a:p>
          <a:p>
            <a:r>
              <a:rPr lang="de-AT"/>
              <a:t> Tanzen</a:t>
            </a:r>
            <a:endParaRPr lang="de-AT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B69383A-2B9D-4A24-8BC9-E0F3B71B1F1E}"/>
              </a:ext>
            </a:extLst>
          </p:cNvPr>
          <p:cNvSpPr txBox="1"/>
          <p:nvPr/>
        </p:nvSpPr>
        <p:spPr>
          <a:xfrm>
            <a:off x="1464218" y="6055841"/>
            <a:ext cx="196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L‘équitation</a:t>
            </a:r>
            <a:endParaRPr lang="de-AT" dirty="0"/>
          </a:p>
          <a:p>
            <a:r>
              <a:rPr lang="de-AT" dirty="0"/>
              <a:t>Reiten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CE3F2E1-4689-45D8-BB85-BD5B233F8BDF}"/>
              </a:ext>
            </a:extLst>
          </p:cNvPr>
          <p:cNvSpPr txBox="1"/>
          <p:nvPr/>
        </p:nvSpPr>
        <p:spPr>
          <a:xfrm>
            <a:off x="9406539" y="5953872"/>
            <a:ext cx="196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dirty="0"/>
              <a:t>La </a:t>
            </a:r>
            <a:r>
              <a:rPr lang="de-AT" dirty="0" err="1"/>
              <a:t>natation</a:t>
            </a:r>
            <a:endParaRPr lang="de-AT" dirty="0"/>
          </a:p>
          <a:p>
            <a:pPr algn="ctr"/>
            <a:r>
              <a:rPr lang="de-AT" dirty="0"/>
              <a:t>Schwimmen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A4639E4-7EEA-4117-8C50-DA6A9F3A9105}"/>
              </a:ext>
            </a:extLst>
          </p:cNvPr>
          <p:cNvSpPr txBox="1"/>
          <p:nvPr/>
        </p:nvSpPr>
        <p:spPr>
          <a:xfrm>
            <a:off x="2873887" y="2893139"/>
            <a:ext cx="155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Le </a:t>
            </a:r>
            <a:r>
              <a:rPr lang="de-AT" dirty="0" err="1"/>
              <a:t>snowboard</a:t>
            </a:r>
            <a:endParaRPr lang="de-AT" dirty="0"/>
          </a:p>
          <a:p>
            <a:r>
              <a:rPr lang="de-AT" dirty="0"/>
              <a:t>Snowboard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C7A48A5-FAE7-438F-90E4-DD712BC5575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95" y="4371023"/>
            <a:ext cx="2857500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CB12EF8-5949-48B3-8D03-F3B9CF436726}"/>
              </a:ext>
            </a:extLst>
          </p:cNvPr>
          <p:cNvSpPr txBox="1"/>
          <p:nvPr/>
        </p:nvSpPr>
        <p:spPr>
          <a:xfrm>
            <a:off x="5798135" y="6000039"/>
            <a:ext cx="1779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Le kite surf</a:t>
            </a:r>
          </a:p>
          <a:p>
            <a:r>
              <a:rPr lang="de-AT" dirty="0"/>
              <a:t>Kitesurfen</a:t>
            </a:r>
          </a:p>
        </p:txBody>
      </p:sp>
      <p:pic>
        <p:nvPicPr>
          <p:cNvPr id="12" name="Woche 4; Der Sport">
            <a:hlinkClick r:id="" action="ppaction://media"/>
            <a:extLst>
              <a:ext uri="{FF2B5EF4-FFF2-40B4-BE49-F238E27FC236}">
                <a16:creationId xmlns:a16="http://schemas.microsoft.com/office/drawing/2014/main" id="{BD661029-3D91-4FFA-8CD4-77D57A8F44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14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445000" y="632822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16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20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25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EE6D1-D086-4266-BDB8-8AD43873A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Activités</a:t>
            </a:r>
            <a:r>
              <a:rPr lang="de-AT" dirty="0"/>
              <a:t>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51A3F8-DE0F-4FB1-B0E6-FD94966F5A7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AT" dirty="0"/>
              <a:t>La </a:t>
            </a:r>
            <a:r>
              <a:rPr lang="de-AT" dirty="0" err="1"/>
              <a:t>lecture</a:t>
            </a:r>
            <a:endParaRPr lang="de-AT" dirty="0"/>
          </a:p>
          <a:p>
            <a:r>
              <a:rPr lang="de-AT" dirty="0"/>
              <a:t>Le </a:t>
            </a:r>
            <a:r>
              <a:rPr lang="de-AT" dirty="0" err="1"/>
              <a:t>théâtre</a:t>
            </a:r>
            <a:endParaRPr lang="de-AT" dirty="0"/>
          </a:p>
          <a:p>
            <a:r>
              <a:rPr lang="de-AT" dirty="0"/>
              <a:t>Le </a:t>
            </a:r>
            <a:r>
              <a:rPr lang="de-AT" dirty="0" err="1"/>
              <a:t>cinéma</a:t>
            </a:r>
            <a:endParaRPr lang="de-AT" dirty="0"/>
          </a:p>
          <a:p>
            <a:r>
              <a:rPr lang="de-AT" dirty="0" err="1"/>
              <a:t>J‘aime</a:t>
            </a:r>
            <a:r>
              <a:rPr lang="de-AT" dirty="0"/>
              <a:t> faire du </a:t>
            </a:r>
            <a:r>
              <a:rPr lang="de-AT" dirty="0" err="1"/>
              <a:t>tennis</a:t>
            </a:r>
            <a:r>
              <a:rPr lang="de-AT" dirty="0"/>
              <a:t>/ de la </a:t>
            </a:r>
            <a:r>
              <a:rPr lang="de-AT" dirty="0" err="1"/>
              <a:t>natation</a:t>
            </a:r>
            <a:r>
              <a:rPr lang="de-AT" dirty="0"/>
              <a:t>/ du </a:t>
            </a:r>
            <a:r>
              <a:rPr lang="de-AT" dirty="0" err="1"/>
              <a:t>ski</a:t>
            </a:r>
            <a:r>
              <a:rPr lang="de-AT" dirty="0"/>
              <a:t>/ du skate/ du </a:t>
            </a:r>
            <a:r>
              <a:rPr lang="de-AT" dirty="0" err="1"/>
              <a:t>snowboard</a:t>
            </a:r>
            <a:endParaRPr lang="de-AT" dirty="0"/>
          </a:p>
          <a:p>
            <a:r>
              <a:rPr lang="de-AT" dirty="0"/>
              <a:t>Je </a:t>
            </a:r>
            <a:r>
              <a:rPr lang="de-AT" dirty="0" err="1"/>
              <a:t>préfère</a:t>
            </a:r>
            <a:r>
              <a:rPr lang="de-AT" dirty="0"/>
              <a:t> la </a:t>
            </a:r>
            <a:r>
              <a:rPr lang="de-AT" dirty="0" err="1"/>
              <a:t>lecture</a:t>
            </a:r>
            <a:r>
              <a:rPr lang="de-AT" dirty="0"/>
              <a:t>/ le </a:t>
            </a:r>
            <a:r>
              <a:rPr lang="de-AT" dirty="0" err="1"/>
              <a:t>théâtre</a:t>
            </a:r>
            <a:r>
              <a:rPr lang="de-AT" dirty="0"/>
              <a:t>/ le </a:t>
            </a:r>
            <a:r>
              <a:rPr lang="de-AT" dirty="0" err="1"/>
              <a:t>cinéma</a:t>
            </a:r>
            <a:r>
              <a:rPr lang="de-AT" dirty="0"/>
              <a:t>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200037-E452-486A-AC0A-927FF47D32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/>
              <a:t>Das Lesen</a:t>
            </a:r>
          </a:p>
          <a:p>
            <a:r>
              <a:rPr lang="de-AT" dirty="0"/>
              <a:t>Das Theater</a:t>
            </a:r>
          </a:p>
          <a:p>
            <a:r>
              <a:rPr lang="de-AT" dirty="0"/>
              <a:t>Das Kino</a:t>
            </a:r>
          </a:p>
          <a:p>
            <a:r>
              <a:rPr lang="de-AT" dirty="0"/>
              <a:t>Ich mag  Tennis spielen/schwimmen/Schifahren/ Skaten/ Snowboarden</a:t>
            </a:r>
          </a:p>
          <a:p>
            <a:r>
              <a:rPr lang="de-AT" dirty="0"/>
              <a:t>Ich ziehe das Lesen/ das Theater/ das Kino vor.</a:t>
            </a:r>
          </a:p>
        </p:txBody>
      </p:sp>
      <p:pic>
        <p:nvPicPr>
          <p:cNvPr id="5" name="Woche 4; Activités 3">
            <a:hlinkClick r:id="" action="ppaction://media"/>
            <a:extLst>
              <a:ext uri="{FF2B5EF4-FFF2-40B4-BE49-F238E27FC236}">
                <a16:creationId xmlns:a16="http://schemas.microsoft.com/office/drawing/2014/main" id="{FFC74AB8-3DA0-4C24-82F2-FDDB4427E7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56451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2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{E1046188-9E13-47FB-AAA2-455CE78E26E1}tf03457452</Template>
  <TotalTime>0</TotalTime>
  <Words>126</Words>
  <Application>Microsoft Office PowerPoint</Application>
  <PresentationFormat>Breitbild</PresentationFormat>
  <Paragraphs>40</Paragraphs>
  <Slides>4</Slides>
  <Notes>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Himmel</vt:lpstr>
      <vt:lpstr>Le FranÇais en ligne</vt:lpstr>
      <vt:lpstr>PowerPoint-Präsentation</vt:lpstr>
      <vt:lpstr>PowerPoint-Präsentation</vt:lpstr>
      <vt:lpstr>Activités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FranÇais en ligne</dc:title>
  <dc:creator>Mag. Mürzl Krista,</dc:creator>
  <cp:lastModifiedBy>Mag. Pinter Josef,</cp:lastModifiedBy>
  <cp:revision>10</cp:revision>
  <dcterms:created xsi:type="dcterms:W3CDTF">2021-02-15T17:39:18Z</dcterms:created>
  <dcterms:modified xsi:type="dcterms:W3CDTF">2021-03-09T19:53:08Z</dcterms:modified>
</cp:coreProperties>
</file>