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DA7CD-461E-43C8-B170-B5935C2D98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Français en </a:t>
            </a:r>
            <a:r>
              <a:rPr lang="de-AT" dirty="0" err="1"/>
              <a:t>ligne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304BFA-DF01-454B-996E-09D3D857D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Französisch lernen</a:t>
            </a:r>
          </a:p>
          <a:p>
            <a:r>
              <a:rPr lang="de-AT" dirty="0"/>
              <a:t>Kostenlos, aber sicher nicht umsonst</a:t>
            </a:r>
          </a:p>
        </p:txBody>
      </p:sp>
    </p:spTree>
    <p:extLst>
      <p:ext uri="{BB962C8B-B14F-4D97-AF65-F5344CB8AC3E}">
        <p14:creationId xmlns:p14="http://schemas.microsoft.com/office/powerpoint/2010/main" val="274702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02D97-B02C-45C8-B185-65FE3691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Wir gehen einkaufen!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70A674-6316-4BD9-8004-BCCA8E14CF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Bonjour</a:t>
            </a:r>
            <a:r>
              <a:rPr lang="de-DE" sz="2800" dirty="0"/>
              <a:t>! </a:t>
            </a:r>
            <a:r>
              <a:rPr lang="de-DE" sz="2800" dirty="0" err="1"/>
              <a:t>Vous</a:t>
            </a:r>
            <a:r>
              <a:rPr lang="de-DE" sz="2800" dirty="0"/>
              <a:t> </a:t>
            </a:r>
            <a:r>
              <a:rPr lang="de-DE" sz="2800" dirty="0" err="1"/>
              <a:t>désirez</a:t>
            </a:r>
            <a:r>
              <a:rPr lang="de-DE" sz="2800" dirty="0"/>
              <a:t>? </a:t>
            </a:r>
          </a:p>
          <a:p>
            <a:r>
              <a:rPr lang="de-DE" sz="2800" dirty="0"/>
              <a:t>Je </a:t>
            </a:r>
            <a:r>
              <a:rPr lang="de-DE" sz="2800" dirty="0" err="1"/>
              <a:t>peux</a:t>
            </a:r>
            <a:r>
              <a:rPr lang="de-DE" sz="2800" dirty="0"/>
              <a:t> </a:t>
            </a:r>
            <a:r>
              <a:rPr lang="de-DE" sz="2800" dirty="0" err="1"/>
              <a:t>vous</a:t>
            </a:r>
            <a:r>
              <a:rPr lang="de-DE" sz="2800" dirty="0"/>
              <a:t> </a:t>
            </a:r>
            <a:r>
              <a:rPr lang="de-DE" sz="2800" dirty="0" err="1"/>
              <a:t>aider</a:t>
            </a:r>
            <a:r>
              <a:rPr lang="de-DE" sz="2800" dirty="0"/>
              <a:t>? </a:t>
            </a:r>
          </a:p>
          <a:p>
            <a:r>
              <a:rPr lang="de-DE" sz="2800" dirty="0"/>
              <a:t>Et </a:t>
            </a:r>
            <a:r>
              <a:rPr lang="de-DE" sz="2800" dirty="0" err="1"/>
              <a:t>avec</a:t>
            </a:r>
            <a:r>
              <a:rPr lang="de-DE" sz="2800" dirty="0"/>
              <a:t> </a:t>
            </a:r>
            <a:r>
              <a:rPr lang="de-DE" sz="2800" dirty="0" err="1"/>
              <a:t>ça</a:t>
            </a:r>
            <a:r>
              <a:rPr lang="de-DE" sz="2800" dirty="0"/>
              <a:t>? </a:t>
            </a:r>
          </a:p>
          <a:p>
            <a:r>
              <a:rPr lang="de-DE" sz="2800" dirty="0" err="1"/>
              <a:t>Vous</a:t>
            </a:r>
            <a:r>
              <a:rPr lang="de-DE" sz="2800" dirty="0"/>
              <a:t> </a:t>
            </a:r>
            <a:r>
              <a:rPr lang="de-DE" sz="2800" dirty="0" err="1"/>
              <a:t>payez</a:t>
            </a:r>
            <a:r>
              <a:rPr lang="de-DE" sz="2800" dirty="0"/>
              <a:t> </a:t>
            </a:r>
            <a:r>
              <a:rPr lang="de-DE" sz="2800" dirty="0" err="1"/>
              <a:t>comment</a:t>
            </a:r>
            <a:r>
              <a:rPr lang="de-DE" sz="2800" dirty="0"/>
              <a:t>? </a:t>
            </a:r>
            <a:endParaRPr lang="de-AT" sz="2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225911-B7EE-4323-BBB9-DA1282749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4271433"/>
          </a:xfrm>
        </p:spPr>
        <p:txBody>
          <a:bodyPr>
            <a:normAutofit/>
          </a:bodyPr>
          <a:lstStyle/>
          <a:p>
            <a:r>
              <a:rPr lang="de-DE" sz="2800" dirty="0"/>
              <a:t>Guten Tag! Sie wünschen? </a:t>
            </a:r>
          </a:p>
          <a:p>
            <a:r>
              <a:rPr lang="de-DE" sz="2800" dirty="0"/>
              <a:t>Kann ich Ihnen helfen? </a:t>
            </a:r>
          </a:p>
          <a:p>
            <a:r>
              <a:rPr lang="de-DE" sz="2800" dirty="0"/>
              <a:t>Was hätten Sie noch gerne? </a:t>
            </a:r>
          </a:p>
          <a:p>
            <a:r>
              <a:rPr lang="de-DE" sz="2800" dirty="0"/>
              <a:t>Wie zahlen Sie?</a:t>
            </a:r>
          </a:p>
          <a:p>
            <a:endParaRPr lang="de-AT" sz="2800" dirty="0"/>
          </a:p>
        </p:txBody>
      </p:sp>
      <p:pic>
        <p:nvPicPr>
          <p:cNvPr id="6" name="Semaine_2_Verkäufer">
            <a:hlinkClick r:id="" action="ppaction://media"/>
            <a:extLst>
              <a:ext uri="{FF2B5EF4-FFF2-40B4-BE49-F238E27FC236}">
                <a16:creationId xmlns:a16="http://schemas.microsoft.com/office/drawing/2014/main" id="{51D4CA14-91FF-4D09-A10A-F312E3A6A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6372" y="54682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40AC-34F2-4E1D-A32D-14F45DFC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 Geschäft – Dans le </a:t>
            </a:r>
            <a:r>
              <a:rPr lang="de-AT" dirty="0" err="1"/>
              <a:t>magasin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5926A6-DC5A-418D-87AE-D0CA2258D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AT" sz="2200" dirty="0"/>
              <a:t>Je </a:t>
            </a:r>
            <a:r>
              <a:rPr lang="de-AT" sz="2200" dirty="0" err="1"/>
              <a:t>voudrais</a:t>
            </a:r>
            <a:r>
              <a:rPr lang="de-AT" sz="2200" dirty="0"/>
              <a:t>…, </a:t>
            </a:r>
            <a:r>
              <a:rPr lang="de-AT" sz="2200" dirty="0" err="1"/>
              <a:t>s’il</a:t>
            </a:r>
            <a:r>
              <a:rPr lang="de-AT" sz="2200" dirty="0"/>
              <a:t> </a:t>
            </a:r>
            <a:r>
              <a:rPr lang="de-AT" sz="2200" dirty="0" err="1"/>
              <a:t>vous</a:t>
            </a:r>
            <a:r>
              <a:rPr lang="de-AT" sz="2200" dirty="0"/>
              <a:t> </a:t>
            </a:r>
            <a:r>
              <a:rPr lang="de-AT" sz="2200" dirty="0" err="1"/>
              <a:t>plaît</a:t>
            </a:r>
            <a:r>
              <a:rPr lang="de-AT" sz="2200" dirty="0"/>
              <a:t>! </a:t>
            </a:r>
          </a:p>
          <a:p>
            <a:r>
              <a:rPr lang="de-AT" sz="2200" dirty="0" err="1"/>
              <a:t>Ça</a:t>
            </a:r>
            <a:r>
              <a:rPr lang="de-AT" sz="2200" dirty="0"/>
              <a:t> </a:t>
            </a:r>
            <a:r>
              <a:rPr lang="de-AT" sz="2200" dirty="0" err="1"/>
              <a:t>coûte</a:t>
            </a:r>
            <a:r>
              <a:rPr lang="de-AT" sz="2200" dirty="0"/>
              <a:t> </a:t>
            </a:r>
            <a:r>
              <a:rPr lang="de-AT" sz="2200" dirty="0" err="1"/>
              <a:t>combien</a:t>
            </a:r>
            <a:r>
              <a:rPr lang="de-AT" sz="2200" dirty="0"/>
              <a:t>? </a:t>
            </a:r>
          </a:p>
          <a:p>
            <a:r>
              <a:rPr lang="de-AT" sz="2200" dirty="0" err="1"/>
              <a:t>Ça</a:t>
            </a:r>
            <a:r>
              <a:rPr lang="de-AT" sz="2200" dirty="0"/>
              <a:t> fait </a:t>
            </a:r>
            <a:r>
              <a:rPr lang="de-AT" sz="2200" dirty="0" err="1"/>
              <a:t>combien</a:t>
            </a:r>
            <a:r>
              <a:rPr lang="de-AT" sz="2200" dirty="0"/>
              <a:t>? </a:t>
            </a:r>
          </a:p>
          <a:p>
            <a:r>
              <a:rPr lang="de-AT" sz="2200" dirty="0"/>
              <a:t>C’est </a:t>
            </a:r>
            <a:r>
              <a:rPr lang="de-AT" sz="2200" dirty="0" err="1"/>
              <a:t>tout</a:t>
            </a:r>
            <a:r>
              <a:rPr lang="de-AT" sz="2200" dirty="0"/>
              <a:t>, merci. </a:t>
            </a:r>
          </a:p>
          <a:p>
            <a:r>
              <a:rPr lang="de-AT" sz="2200" dirty="0"/>
              <a:t>Avec / Par carte (</a:t>
            </a:r>
            <a:r>
              <a:rPr lang="de-AT" sz="2200" dirty="0" err="1">
                <a:solidFill>
                  <a:srgbClr val="FF0000"/>
                </a:solidFill>
              </a:rPr>
              <a:t>bancaire</a:t>
            </a:r>
            <a:r>
              <a:rPr lang="de-AT" sz="2200" dirty="0"/>
              <a:t>) / carte de</a:t>
            </a:r>
          </a:p>
          <a:p>
            <a:pPr marL="0" indent="0">
              <a:buNone/>
            </a:pPr>
            <a:r>
              <a:rPr lang="de-AT" sz="2200" dirty="0" err="1"/>
              <a:t>crédit</a:t>
            </a:r>
            <a:r>
              <a:rPr lang="de-AT" sz="2200" dirty="0"/>
              <a:t>. </a:t>
            </a:r>
          </a:p>
          <a:p>
            <a:r>
              <a:rPr lang="de-AT" sz="2200" dirty="0"/>
              <a:t>(Je </a:t>
            </a:r>
            <a:r>
              <a:rPr lang="de-AT" sz="2200" dirty="0" err="1"/>
              <a:t>paye</a:t>
            </a:r>
            <a:r>
              <a:rPr lang="de-AT" sz="2200" dirty="0"/>
              <a:t>) en liquide. </a:t>
            </a:r>
          </a:p>
          <a:p>
            <a:endParaRPr lang="de-AT" sz="22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B84C82-DDAE-4A43-876B-FA5546D2E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009" y="1837872"/>
            <a:ext cx="4995332" cy="4051300"/>
          </a:xfrm>
        </p:spPr>
        <p:txBody>
          <a:bodyPr>
            <a:normAutofit/>
          </a:bodyPr>
          <a:lstStyle/>
          <a:p>
            <a:r>
              <a:rPr lang="de-AT" sz="2200" dirty="0"/>
              <a:t>Ich hätte gerne…, bitte! </a:t>
            </a:r>
          </a:p>
          <a:p>
            <a:r>
              <a:rPr lang="de-AT" sz="2200" dirty="0"/>
              <a:t>Wie viel kostet das? </a:t>
            </a:r>
          </a:p>
          <a:p>
            <a:r>
              <a:rPr lang="de-AT" sz="2200" dirty="0"/>
              <a:t>Was macht das? </a:t>
            </a:r>
          </a:p>
          <a:p>
            <a:r>
              <a:rPr lang="de-AT" sz="2200" dirty="0"/>
              <a:t>Das ist alles, danke. </a:t>
            </a:r>
          </a:p>
          <a:p>
            <a:r>
              <a:rPr lang="de-AT" sz="2200" dirty="0"/>
              <a:t>Mit Bankomatkarte / Kreditkarte.</a:t>
            </a:r>
            <a:br>
              <a:rPr lang="de-AT" sz="2200" dirty="0"/>
            </a:br>
            <a:r>
              <a:rPr lang="de-AT" sz="2200" dirty="0"/>
              <a:t> </a:t>
            </a:r>
          </a:p>
          <a:p>
            <a:r>
              <a:rPr lang="de-AT" sz="2200" dirty="0"/>
              <a:t>(Ich bezahle) in bar. </a:t>
            </a:r>
          </a:p>
          <a:p>
            <a:endParaRPr lang="de-AT" sz="2200" dirty="0"/>
          </a:p>
        </p:txBody>
      </p:sp>
      <p:pic>
        <p:nvPicPr>
          <p:cNvPr id="5" name="Semaine_2_Käufer">
            <a:hlinkClick r:id="" action="ppaction://media"/>
            <a:extLst>
              <a:ext uri="{FF2B5EF4-FFF2-40B4-BE49-F238E27FC236}">
                <a16:creationId xmlns:a16="http://schemas.microsoft.com/office/drawing/2014/main" id="{D43F4419-8DCC-49C7-A1D2-1D1AF29F41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2714" y="56097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FA96E-B97B-4A45-B7D9-89CE7FF6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 </a:t>
            </a:r>
            <a:r>
              <a:rPr lang="de-AT" dirty="0" err="1"/>
              <a:t>Cafe</a:t>
            </a:r>
            <a:r>
              <a:rPr lang="de-AT" dirty="0"/>
              <a:t>/Imbiss – Au </a:t>
            </a:r>
            <a:r>
              <a:rPr lang="de-AT" dirty="0" err="1"/>
              <a:t>café</a:t>
            </a:r>
            <a:r>
              <a:rPr lang="de-AT" dirty="0"/>
              <a:t>/au </a:t>
            </a:r>
            <a:r>
              <a:rPr lang="de-AT" dirty="0" err="1"/>
              <a:t>bistrot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C78250-F9E3-47FD-A0E6-3ACCF4AE81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e-AT" dirty="0" err="1"/>
              <a:t>un</a:t>
            </a:r>
            <a:r>
              <a:rPr lang="de-AT" dirty="0"/>
              <a:t> </a:t>
            </a:r>
            <a:r>
              <a:rPr lang="de-AT" dirty="0" err="1"/>
              <a:t>coca</a:t>
            </a:r>
            <a:endParaRPr lang="de-AT" dirty="0"/>
          </a:p>
          <a:p>
            <a:r>
              <a:rPr lang="de-AT" dirty="0" err="1"/>
              <a:t>une</a:t>
            </a:r>
            <a:r>
              <a:rPr lang="de-AT" dirty="0"/>
              <a:t> </a:t>
            </a:r>
            <a:r>
              <a:rPr lang="de-AT" dirty="0" err="1"/>
              <a:t>bière</a:t>
            </a:r>
            <a:r>
              <a:rPr lang="de-AT" dirty="0"/>
              <a:t> </a:t>
            </a:r>
          </a:p>
          <a:p>
            <a:r>
              <a:rPr lang="de-AT" dirty="0" err="1"/>
              <a:t>une</a:t>
            </a:r>
            <a:r>
              <a:rPr lang="de-AT" dirty="0"/>
              <a:t> </a:t>
            </a:r>
            <a:r>
              <a:rPr lang="de-AT" dirty="0" err="1"/>
              <a:t>limonade</a:t>
            </a:r>
            <a:endParaRPr lang="de-AT" dirty="0"/>
          </a:p>
          <a:p>
            <a:r>
              <a:rPr lang="de-AT" dirty="0" err="1"/>
              <a:t>un</a:t>
            </a:r>
            <a:r>
              <a:rPr lang="de-AT" dirty="0"/>
              <a:t> </a:t>
            </a:r>
            <a:r>
              <a:rPr lang="de-AT" dirty="0" err="1"/>
              <a:t>café</a:t>
            </a:r>
            <a:r>
              <a:rPr lang="de-AT" dirty="0"/>
              <a:t> </a:t>
            </a:r>
            <a:r>
              <a:rPr lang="de-AT" dirty="0">
                <a:solidFill>
                  <a:srgbClr val="FF0000"/>
                </a:solidFill>
              </a:rPr>
              <a:t>(</a:t>
            </a:r>
            <a:r>
              <a:rPr lang="de-AT" dirty="0" err="1">
                <a:solidFill>
                  <a:srgbClr val="FF0000"/>
                </a:solidFill>
              </a:rPr>
              <a:t>un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espresso</a:t>
            </a:r>
            <a:r>
              <a:rPr lang="de-AT" dirty="0">
                <a:solidFill>
                  <a:srgbClr val="FF0000"/>
                </a:solidFill>
              </a:rPr>
              <a:t> / </a:t>
            </a:r>
            <a:r>
              <a:rPr lang="de-AT" dirty="0" err="1">
                <a:solidFill>
                  <a:srgbClr val="FF0000"/>
                </a:solidFill>
              </a:rPr>
              <a:t>un</a:t>
            </a:r>
            <a:r>
              <a:rPr lang="de-AT" dirty="0">
                <a:solidFill>
                  <a:srgbClr val="FF0000"/>
                </a:solidFill>
              </a:rPr>
              <a:t> double)</a:t>
            </a:r>
          </a:p>
          <a:p>
            <a:r>
              <a:rPr lang="de-AT" dirty="0" err="1">
                <a:solidFill>
                  <a:srgbClr val="FF0000"/>
                </a:solidFill>
              </a:rPr>
              <a:t>un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allongé</a:t>
            </a:r>
            <a:r>
              <a:rPr lang="de-AT" dirty="0">
                <a:solidFill>
                  <a:srgbClr val="FF0000"/>
                </a:solidFill>
              </a:rPr>
              <a:t> / </a:t>
            </a:r>
            <a:r>
              <a:rPr lang="de-AT" dirty="0" err="1">
                <a:solidFill>
                  <a:srgbClr val="FF0000"/>
                </a:solidFill>
              </a:rPr>
              <a:t>un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café</a:t>
            </a:r>
            <a:r>
              <a:rPr lang="de-AT" dirty="0">
                <a:solidFill>
                  <a:srgbClr val="FF0000"/>
                </a:solidFill>
              </a:rPr>
              <a:t> au </a:t>
            </a:r>
            <a:r>
              <a:rPr lang="de-AT" dirty="0" err="1">
                <a:solidFill>
                  <a:srgbClr val="FF0000"/>
                </a:solidFill>
              </a:rPr>
              <a:t>lait</a:t>
            </a:r>
            <a:r>
              <a:rPr lang="de-AT" dirty="0">
                <a:solidFill>
                  <a:srgbClr val="FF0000"/>
                </a:solidFill>
              </a:rPr>
              <a:t> / </a:t>
            </a:r>
            <a:r>
              <a:rPr lang="de-AT" dirty="0" err="1">
                <a:solidFill>
                  <a:srgbClr val="FF0000"/>
                </a:solidFill>
              </a:rPr>
              <a:t>une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noisette</a:t>
            </a:r>
            <a:r>
              <a:rPr lang="de-AT" dirty="0">
                <a:solidFill>
                  <a:srgbClr val="FF0000"/>
                </a:solidFill>
              </a:rPr>
              <a:t>)</a:t>
            </a:r>
          </a:p>
          <a:p>
            <a:r>
              <a:rPr lang="de-AT" dirty="0" err="1"/>
              <a:t>un</a:t>
            </a:r>
            <a:r>
              <a:rPr lang="de-AT" dirty="0"/>
              <a:t> </a:t>
            </a:r>
            <a:r>
              <a:rPr lang="de-AT" dirty="0" err="1"/>
              <a:t>jus</a:t>
            </a:r>
            <a:r>
              <a:rPr lang="de-AT" dirty="0"/>
              <a:t> </a:t>
            </a:r>
            <a:r>
              <a:rPr lang="de-AT" dirty="0" err="1"/>
              <a:t>d’oranges</a:t>
            </a:r>
            <a:r>
              <a:rPr lang="de-AT" dirty="0"/>
              <a:t> / </a:t>
            </a:r>
            <a:r>
              <a:rPr lang="de-AT" dirty="0" err="1"/>
              <a:t>un</a:t>
            </a:r>
            <a:r>
              <a:rPr lang="de-AT" dirty="0"/>
              <a:t> </a:t>
            </a:r>
            <a:r>
              <a:rPr lang="de-AT" dirty="0" err="1"/>
              <a:t>jus</a:t>
            </a:r>
            <a:r>
              <a:rPr lang="de-AT" dirty="0"/>
              <a:t> de </a:t>
            </a:r>
            <a:r>
              <a:rPr lang="de-AT" dirty="0" err="1"/>
              <a:t>tomates</a:t>
            </a:r>
            <a:r>
              <a:rPr lang="de-AT" dirty="0"/>
              <a:t> </a:t>
            </a:r>
          </a:p>
          <a:p>
            <a:r>
              <a:rPr lang="de-AT" dirty="0" err="1"/>
              <a:t>une</a:t>
            </a:r>
            <a:r>
              <a:rPr lang="de-AT" dirty="0"/>
              <a:t> </a:t>
            </a:r>
            <a:r>
              <a:rPr lang="de-AT" dirty="0" err="1"/>
              <a:t>eau</a:t>
            </a:r>
            <a:r>
              <a:rPr lang="de-AT" dirty="0"/>
              <a:t> </a:t>
            </a:r>
            <a:r>
              <a:rPr lang="de-AT" dirty="0" err="1"/>
              <a:t>minérale</a:t>
            </a:r>
            <a:endParaRPr lang="de-AT" dirty="0"/>
          </a:p>
          <a:p>
            <a:r>
              <a:rPr lang="de-AT" dirty="0">
                <a:solidFill>
                  <a:srgbClr val="FF0000"/>
                </a:solidFill>
              </a:rPr>
              <a:t>Wörter in Rot geschrieben: Vokabel für besonders Flinke! </a:t>
            </a:r>
          </a:p>
          <a:p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96CF60-0788-44A0-9EF3-F003733B94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ein Cola </a:t>
            </a:r>
          </a:p>
          <a:p>
            <a:r>
              <a:rPr lang="de-AT" dirty="0"/>
              <a:t>ein Bier </a:t>
            </a:r>
          </a:p>
          <a:p>
            <a:r>
              <a:rPr lang="de-AT" dirty="0"/>
              <a:t>eine Limonade </a:t>
            </a:r>
          </a:p>
          <a:p>
            <a:r>
              <a:rPr lang="de-AT" dirty="0"/>
              <a:t>ein Kaffee</a:t>
            </a:r>
            <a:r>
              <a:rPr lang="de-AT" dirty="0">
                <a:solidFill>
                  <a:srgbClr val="FF0000"/>
                </a:solidFill>
              </a:rPr>
              <a:t> (ein Espresso / ein doppelter Espresso) </a:t>
            </a:r>
          </a:p>
          <a:p>
            <a:r>
              <a:rPr lang="de-AT" dirty="0">
                <a:solidFill>
                  <a:srgbClr val="FF0000"/>
                </a:solidFill>
              </a:rPr>
              <a:t>ein Verlängerter / ein Café Latte / ein Macchiato</a:t>
            </a:r>
          </a:p>
          <a:p>
            <a:r>
              <a:rPr lang="de-AT" dirty="0"/>
              <a:t>ein Orangensaft / ein Tomatensaft </a:t>
            </a:r>
          </a:p>
          <a:p>
            <a:r>
              <a:rPr lang="de-AT" dirty="0"/>
              <a:t>ein Mineralwasser </a:t>
            </a:r>
          </a:p>
          <a:p>
            <a:r>
              <a:rPr lang="de-AT" dirty="0">
                <a:solidFill>
                  <a:srgbClr val="FF0000"/>
                </a:solidFill>
              </a:rPr>
              <a:t>Wörter in Rot geschrieben: Vokabel für besonders Flinke! </a:t>
            </a:r>
          </a:p>
          <a:p>
            <a:endParaRPr lang="de-AT" dirty="0"/>
          </a:p>
        </p:txBody>
      </p:sp>
      <p:pic>
        <p:nvPicPr>
          <p:cNvPr id="5" name="Semaine_2_Getränke">
            <a:hlinkClick r:id="" action="ppaction://media"/>
            <a:extLst>
              <a:ext uri="{FF2B5EF4-FFF2-40B4-BE49-F238E27FC236}">
                <a16:creationId xmlns:a16="http://schemas.microsoft.com/office/drawing/2014/main" id="{CFB554CA-28BC-4C7E-AB25-34A953152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1429" y="55335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24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AF034-D222-486D-9F9E-DE6F5CAC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Snacks– </a:t>
            </a:r>
            <a:r>
              <a:rPr lang="de-AT" dirty="0" err="1"/>
              <a:t>les</a:t>
            </a:r>
            <a:r>
              <a:rPr lang="de-AT" dirty="0"/>
              <a:t> Snacks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33B3AF-7D59-44D4-ACDB-D73AF9E33B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e-AT" dirty="0" err="1"/>
              <a:t>un</a:t>
            </a:r>
            <a:r>
              <a:rPr lang="de-AT" dirty="0"/>
              <a:t> </a:t>
            </a:r>
            <a:r>
              <a:rPr lang="de-AT" dirty="0" err="1"/>
              <a:t>sandwich</a:t>
            </a:r>
            <a:r>
              <a:rPr lang="de-AT" dirty="0"/>
              <a:t> au </a:t>
            </a:r>
            <a:r>
              <a:rPr lang="de-AT" dirty="0" err="1"/>
              <a:t>jambon</a:t>
            </a:r>
            <a:r>
              <a:rPr lang="de-AT" dirty="0"/>
              <a:t> / au </a:t>
            </a:r>
            <a:r>
              <a:rPr lang="de-AT" dirty="0" err="1"/>
              <a:t>fromage</a:t>
            </a:r>
            <a:r>
              <a:rPr lang="de-AT" dirty="0"/>
              <a:t> </a:t>
            </a:r>
          </a:p>
          <a:p>
            <a:r>
              <a:rPr lang="de-AT" dirty="0" err="1"/>
              <a:t>un</a:t>
            </a:r>
            <a:r>
              <a:rPr lang="de-AT" dirty="0"/>
              <a:t> </a:t>
            </a:r>
            <a:r>
              <a:rPr lang="de-AT" dirty="0" err="1"/>
              <a:t>croissant</a:t>
            </a:r>
            <a:endParaRPr lang="de-AT" dirty="0"/>
          </a:p>
          <a:p>
            <a:r>
              <a:rPr lang="de-AT" dirty="0" err="1"/>
              <a:t>une</a:t>
            </a:r>
            <a:r>
              <a:rPr lang="de-AT" dirty="0"/>
              <a:t> </a:t>
            </a:r>
            <a:r>
              <a:rPr lang="de-AT" dirty="0" err="1"/>
              <a:t>crêpe</a:t>
            </a:r>
            <a:endParaRPr lang="de-AT" dirty="0"/>
          </a:p>
          <a:p>
            <a:r>
              <a:rPr lang="de-AT" dirty="0" err="1"/>
              <a:t>une</a:t>
            </a:r>
            <a:r>
              <a:rPr lang="de-AT" dirty="0"/>
              <a:t> </a:t>
            </a:r>
            <a:r>
              <a:rPr lang="de-AT" dirty="0" err="1"/>
              <a:t>glace</a:t>
            </a:r>
            <a:r>
              <a:rPr lang="de-AT" dirty="0"/>
              <a:t> </a:t>
            </a:r>
            <a:r>
              <a:rPr lang="de-AT" dirty="0">
                <a:solidFill>
                  <a:srgbClr val="FF0000"/>
                </a:solidFill>
              </a:rPr>
              <a:t>à la </a:t>
            </a:r>
            <a:r>
              <a:rPr lang="de-AT" dirty="0" err="1">
                <a:solidFill>
                  <a:srgbClr val="FF0000"/>
                </a:solidFill>
              </a:rPr>
              <a:t>vanille</a:t>
            </a:r>
            <a:r>
              <a:rPr lang="de-AT" dirty="0">
                <a:solidFill>
                  <a:srgbClr val="FF0000"/>
                </a:solidFill>
              </a:rPr>
              <a:t> / au </a:t>
            </a:r>
            <a:r>
              <a:rPr lang="de-AT" dirty="0" err="1">
                <a:solidFill>
                  <a:srgbClr val="FF0000"/>
                </a:solidFill>
              </a:rPr>
              <a:t>chocolat</a:t>
            </a:r>
            <a:r>
              <a:rPr lang="de-AT" dirty="0">
                <a:solidFill>
                  <a:srgbClr val="FF0000"/>
                </a:solidFill>
              </a:rPr>
              <a:t> / à la fraise</a:t>
            </a:r>
          </a:p>
          <a:p>
            <a:r>
              <a:rPr lang="de-AT" dirty="0" err="1"/>
              <a:t>un</a:t>
            </a:r>
            <a:r>
              <a:rPr lang="de-AT" dirty="0"/>
              <a:t> </a:t>
            </a:r>
            <a:r>
              <a:rPr lang="de-AT" dirty="0" err="1"/>
              <a:t>pain</a:t>
            </a:r>
            <a:r>
              <a:rPr lang="de-AT" dirty="0"/>
              <a:t> au </a:t>
            </a:r>
            <a:r>
              <a:rPr lang="de-AT" dirty="0" err="1"/>
              <a:t>chocolat</a:t>
            </a:r>
            <a:r>
              <a:rPr lang="de-AT" dirty="0"/>
              <a:t>  </a:t>
            </a:r>
          </a:p>
          <a:p>
            <a:r>
              <a:rPr lang="de-AT" dirty="0" err="1"/>
              <a:t>une</a:t>
            </a:r>
            <a:r>
              <a:rPr lang="de-AT" dirty="0"/>
              <a:t> </a:t>
            </a:r>
            <a:r>
              <a:rPr lang="de-AT" dirty="0" err="1"/>
              <a:t>gaufre</a:t>
            </a:r>
            <a:r>
              <a:rPr lang="de-AT" dirty="0"/>
              <a:t> </a:t>
            </a:r>
          </a:p>
          <a:p>
            <a:r>
              <a:rPr lang="de-AT" dirty="0" err="1"/>
              <a:t>une</a:t>
            </a:r>
            <a:r>
              <a:rPr lang="de-AT" dirty="0"/>
              <a:t> </a:t>
            </a:r>
            <a:r>
              <a:rPr lang="de-AT" dirty="0" err="1"/>
              <a:t>pizza</a:t>
            </a:r>
            <a:r>
              <a:rPr lang="de-AT" dirty="0"/>
              <a:t> </a:t>
            </a:r>
          </a:p>
          <a:p>
            <a:r>
              <a:rPr lang="de-AT" dirty="0" err="1"/>
              <a:t>une</a:t>
            </a:r>
            <a:r>
              <a:rPr lang="de-AT" dirty="0"/>
              <a:t> </a:t>
            </a:r>
            <a:r>
              <a:rPr lang="de-AT" dirty="0" err="1"/>
              <a:t>salade</a:t>
            </a:r>
            <a:r>
              <a:rPr lang="de-AT" dirty="0"/>
              <a:t> </a:t>
            </a:r>
          </a:p>
          <a:p>
            <a:r>
              <a:rPr lang="de-AT" dirty="0" err="1"/>
              <a:t>un</a:t>
            </a:r>
            <a:r>
              <a:rPr lang="de-AT" dirty="0"/>
              <a:t> </a:t>
            </a:r>
            <a:r>
              <a:rPr lang="de-AT" dirty="0" err="1"/>
              <a:t>taboulé</a:t>
            </a:r>
            <a:r>
              <a:rPr lang="de-AT" dirty="0"/>
              <a:t> </a:t>
            </a:r>
          </a:p>
          <a:p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1820CA-B65C-4577-8B24-4EC972E3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7466" y="1815495"/>
            <a:ext cx="6424534" cy="4280505"/>
          </a:xfrm>
        </p:spPr>
        <p:txBody>
          <a:bodyPr>
            <a:normAutofit/>
          </a:bodyPr>
          <a:lstStyle/>
          <a:p>
            <a:r>
              <a:rPr lang="de-AT" dirty="0"/>
              <a:t>ein Sandwich mit Schinken / Käse </a:t>
            </a:r>
          </a:p>
          <a:p>
            <a:r>
              <a:rPr lang="de-AT" dirty="0"/>
              <a:t>ein Croissant </a:t>
            </a:r>
          </a:p>
          <a:p>
            <a:r>
              <a:rPr lang="de-AT" dirty="0"/>
              <a:t>eine Crêpe </a:t>
            </a:r>
          </a:p>
          <a:p>
            <a:r>
              <a:rPr lang="de-AT" dirty="0"/>
              <a:t>ein Eis (</a:t>
            </a:r>
            <a:r>
              <a:rPr lang="de-AT" dirty="0">
                <a:solidFill>
                  <a:srgbClr val="FF0000"/>
                </a:solidFill>
              </a:rPr>
              <a:t>ein Vanilleeis / ein Schokoladeneis / ein Erdbeereis</a:t>
            </a:r>
            <a:r>
              <a:rPr lang="de-AT" dirty="0"/>
              <a:t>) </a:t>
            </a:r>
          </a:p>
          <a:p>
            <a:r>
              <a:rPr lang="de-AT" dirty="0"/>
              <a:t>ein Schokoladencroissant </a:t>
            </a:r>
          </a:p>
          <a:p>
            <a:r>
              <a:rPr lang="de-AT" dirty="0"/>
              <a:t>eine Waffel </a:t>
            </a:r>
          </a:p>
          <a:p>
            <a:r>
              <a:rPr lang="de-AT" dirty="0"/>
              <a:t>eine Pizza </a:t>
            </a:r>
          </a:p>
          <a:p>
            <a:r>
              <a:rPr lang="de-AT" dirty="0"/>
              <a:t>ein Salat </a:t>
            </a:r>
          </a:p>
          <a:p>
            <a:r>
              <a:rPr lang="de-AT" dirty="0"/>
              <a:t>ein </a:t>
            </a:r>
            <a:r>
              <a:rPr lang="de-AT" dirty="0" err="1"/>
              <a:t>Bulgursalat</a:t>
            </a:r>
            <a:r>
              <a:rPr lang="de-AT" dirty="0"/>
              <a:t> </a:t>
            </a:r>
          </a:p>
          <a:p>
            <a:endParaRPr lang="de-AT" dirty="0"/>
          </a:p>
        </p:txBody>
      </p:sp>
      <p:pic>
        <p:nvPicPr>
          <p:cNvPr id="5" name="Semaine_2_Snacks">
            <a:hlinkClick r:id="" action="ppaction://media"/>
            <a:extLst>
              <a:ext uri="{FF2B5EF4-FFF2-40B4-BE49-F238E27FC236}">
                <a16:creationId xmlns:a16="http://schemas.microsoft.com/office/drawing/2014/main" id="{C19110D8-C69E-4465-97E3-0AF7C6923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7800" y="58710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33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{4DCFCE29-124D-4128-922A-2B784C7A4BEC}tf03457452</Template>
  <TotalTime>0</TotalTime>
  <Words>304</Words>
  <Application>Microsoft Office PowerPoint</Application>
  <PresentationFormat>Breitbild</PresentationFormat>
  <Paragraphs>62</Paragraphs>
  <Slides>5</Slides>
  <Notes>0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Himmel</vt:lpstr>
      <vt:lpstr>Français en ligne</vt:lpstr>
      <vt:lpstr>Wir gehen einkaufen!</vt:lpstr>
      <vt:lpstr>Im Geschäft – Dans le magasin</vt:lpstr>
      <vt:lpstr>Im Cafe/Imbiss – Au café/au bistrot</vt:lpstr>
      <vt:lpstr>Snacks– les Snacks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Français en ligne</dc:title>
  <dc:creator>Mag. Mürzl Krista,</dc:creator>
  <cp:lastModifiedBy>Mag. Pinter Josef,</cp:lastModifiedBy>
  <cp:revision>9</cp:revision>
  <dcterms:created xsi:type="dcterms:W3CDTF">2021-01-18T15:40:19Z</dcterms:created>
  <dcterms:modified xsi:type="dcterms:W3CDTF">2021-02-16T17:11:54Z</dcterms:modified>
</cp:coreProperties>
</file>